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324" r:id="rId2"/>
    <p:sldId id="256" r:id="rId3"/>
    <p:sldId id="257" r:id="rId4"/>
    <p:sldId id="258" r:id="rId5"/>
    <p:sldId id="259" r:id="rId6"/>
    <p:sldId id="287" r:id="rId7"/>
    <p:sldId id="288" r:id="rId8"/>
    <p:sldId id="277" r:id="rId9"/>
    <p:sldId id="289" r:id="rId10"/>
    <p:sldId id="290" r:id="rId11"/>
    <p:sldId id="278" r:id="rId12"/>
    <p:sldId id="291" r:id="rId13"/>
    <p:sldId id="292" r:id="rId14"/>
    <p:sldId id="293" r:id="rId15"/>
    <p:sldId id="294" r:id="rId16"/>
    <p:sldId id="297" r:id="rId17"/>
    <p:sldId id="295" r:id="rId18"/>
    <p:sldId id="299" r:id="rId19"/>
    <p:sldId id="323" r:id="rId20"/>
    <p:sldId id="300" r:id="rId21"/>
    <p:sldId id="298" r:id="rId22"/>
    <p:sldId id="301" r:id="rId23"/>
    <p:sldId id="302" r:id="rId24"/>
    <p:sldId id="280" r:id="rId25"/>
    <p:sldId id="285" r:id="rId26"/>
    <p:sldId id="303" r:id="rId27"/>
    <p:sldId id="305" r:id="rId28"/>
    <p:sldId id="319" r:id="rId29"/>
    <p:sldId id="306" r:id="rId30"/>
    <p:sldId id="308" r:id="rId31"/>
    <p:sldId id="309" r:id="rId32"/>
    <p:sldId id="313" r:id="rId33"/>
    <p:sldId id="307" r:id="rId34"/>
    <p:sldId id="314" r:id="rId35"/>
    <p:sldId id="310" r:id="rId36"/>
    <p:sldId id="321" r:id="rId37"/>
    <p:sldId id="311" r:id="rId38"/>
    <p:sldId id="322" r:id="rId39"/>
    <p:sldId id="312" r:id="rId40"/>
    <p:sldId id="315" r:id="rId41"/>
    <p:sldId id="316" r:id="rId42"/>
    <p:sldId id="317" r:id="rId43"/>
    <p:sldId id="318" r:id="rId44"/>
    <p:sldId id="320" r:id="rId45"/>
    <p:sldId id="325" r:id="rId46"/>
    <p:sldId id="273" r:id="rId47"/>
    <p:sldId id="274"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94673" autoAdjust="0"/>
  </p:normalViewPr>
  <p:slideViewPr>
    <p:cSldViewPr snapToGrid="0">
      <p:cViewPr varScale="1">
        <p:scale>
          <a:sx n="103" d="100"/>
          <a:sy n="103" d="100"/>
        </p:scale>
        <p:origin x="126" y="1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1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F13A60-5823-4B42-AF0A-A3421483830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BC3B12AC-823B-424A-AA1F-60C3D91D1D15}">
      <dgm:prSet phldrT="[Text]"/>
      <dgm:spPr/>
      <dgm:t>
        <a:bodyPr/>
        <a:lstStyle/>
        <a:p>
          <a:r>
            <a:rPr lang="en-US" dirty="0"/>
            <a:t>HUD/HUD OIG</a:t>
          </a:r>
        </a:p>
      </dgm:t>
    </dgm:pt>
    <dgm:pt modelId="{BCBAB13C-49C0-4923-95F5-587009DCB996}" type="parTrans" cxnId="{12E0D3C1-6A2D-4666-84BE-1C0F088663FC}">
      <dgm:prSet/>
      <dgm:spPr/>
      <dgm:t>
        <a:bodyPr/>
        <a:lstStyle/>
        <a:p>
          <a:endParaRPr lang="en-US"/>
        </a:p>
      </dgm:t>
    </dgm:pt>
    <dgm:pt modelId="{52EAFA1D-1D4E-41DE-97E8-BA1D7477CD42}" type="sibTrans" cxnId="{12E0D3C1-6A2D-4666-84BE-1C0F088663FC}">
      <dgm:prSet/>
      <dgm:spPr/>
      <dgm:t>
        <a:bodyPr/>
        <a:lstStyle/>
        <a:p>
          <a:endParaRPr lang="en-US"/>
        </a:p>
      </dgm:t>
    </dgm:pt>
    <dgm:pt modelId="{AF264C8E-F0C2-45C0-AD76-D3E5DC331F3E}">
      <dgm:prSet phldrT="[Text]"/>
      <dgm:spPr/>
      <dgm:t>
        <a:bodyPr/>
        <a:lstStyle/>
        <a:p>
          <a:r>
            <a:rPr lang="en-US" dirty="0"/>
            <a:t>Monitoring, Audit &amp; Oversight of MHC</a:t>
          </a:r>
        </a:p>
      </dgm:t>
    </dgm:pt>
    <dgm:pt modelId="{41100174-15D0-4A26-A97E-9C0B7DE94C6B}" type="parTrans" cxnId="{6AD8D030-E7CE-4C0D-9231-69909687DC2A}">
      <dgm:prSet/>
      <dgm:spPr/>
      <dgm:t>
        <a:bodyPr/>
        <a:lstStyle/>
        <a:p>
          <a:endParaRPr lang="en-US"/>
        </a:p>
      </dgm:t>
    </dgm:pt>
    <dgm:pt modelId="{026E14B2-10B8-464C-B4C9-90CEB03F8010}" type="sibTrans" cxnId="{6AD8D030-E7CE-4C0D-9231-69909687DC2A}">
      <dgm:prSet/>
      <dgm:spPr/>
      <dgm:t>
        <a:bodyPr/>
        <a:lstStyle/>
        <a:p>
          <a:endParaRPr lang="en-US"/>
        </a:p>
      </dgm:t>
    </dgm:pt>
    <dgm:pt modelId="{5C945BAB-60A5-4930-89FB-F78255A578CE}">
      <dgm:prSet phldrT="[Text]"/>
      <dgm:spPr/>
      <dgm:t>
        <a:bodyPr/>
        <a:lstStyle/>
        <a:p>
          <a:r>
            <a:rPr lang="en-US" dirty="0"/>
            <a:t>MHC</a:t>
          </a:r>
        </a:p>
      </dgm:t>
    </dgm:pt>
    <dgm:pt modelId="{394FDDED-0FF4-49F5-A56B-DF895824FFBE}" type="parTrans" cxnId="{2D4A8C98-BCA2-446D-A3A4-F8966506B87B}">
      <dgm:prSet/>
      <dgm:spPr/>
      <dgm:t>
        <a:bodyPr/>
        <a:lstStyle/>
        <a:p>
          <a:endParaRPr lang="en-US"/>
        </a:p>
      </dgm:t>
    </dgm:pt>
    <dgm:pt modelId="{9F048603-FD40-4C78-A3A6-BBB91BA007FB}" type="sibTrans" cxnId="{2D4A8C98-BCA2-446D-A3A4-F8966506B87B}">
      <dgm:prSet/>
      <dgm:spPr/>
      <dgm:t>
        <a:bodyPr/>
        <a:lstStyle/>
        <a:p>
          <a:endParaRPr lang="en-US"/>
        </a:p>
      </dgm:t>
    </dgm:pt>
    <dgm:pt modelId="{E19E481E-4FC8-47DA-B857-03F70C0A6172}">
      <dgm:prSet phldrT="[Text]"/>
      <dgm:spPr/>
      <dgm:t>
        <a:bodyPr/>
        <a:lstStyle/>
        <a:p>
          <a:r>
            <a:rPr lang="en-US" dirty="0"/>
            <a:t>Monitoring &amp; Oversight of Grantees</a:t>
          </a:r>
        </a:p>
      </dgm:t>
    </dgm:pt>
    <dgm:pt modelId="{7A0C7377-4052-4364-9CC2-94B6390C9994}" type="parTrans" cxnId="{00FC5B31-D3E9-4AA5-AC35-DD25CA56CA5A}">
      <dgm:prSet/>
      <dgm:spPr/>
      <dgm:t>
        <a:bodyPr/>
        <a:lstStyle/>
        <a:p>
          <a:endParaRPr lang="en-US"/>
        </a:p>
      </dgm:t>
    </dgm:pt>
    <dgm:pt modelId="{5BF58D73-7D36-4C7B-B656-89BDB49F6BC8}" type="sibTrans" cxnId="{00FC5B31-D3E9-4AA5-AC35-DD25CA56CA5A}">
      <dgm:prSet/>
      <dgm:spPr/>
      <dgm:t>
        <a:bodyPr/>
        <a:lstStyle/>
        <a:p>
          <a:endParaRPr lang="en-US"/>
        </a:p>
      </dgm:t>
    </dgm:pt>
    <dgm:pt modelId="{173A711B-4854-4D16-AD03-F1D4CB7A5D4F}">
      <dgm:prSet phldrT="[Text]"/>
      <dgm:spPr/>
      <dgm:t>
        <a:bodyPr/>
        <a:lstStyle/>
        <a:p>
          <a:r>
            <a:rPr lang="en-US" dirty="0"/>
            <a:t>Internal Monitoring Audit, &amp; Oversight</a:t>
          </a:r>
        </a:p>
      </dgm:t>
    </dgm:pt>
    <dgm:pt modelId="{169B5F9C-DA44-4F52-BA9E-0057A80D5AF9}" type="parTrans" cxnId="{518D4E0E-B1DD-49AB-8D5E-71404DB14E1C}">
      <dgm:prSet/>
      <dgm:spPr/>
      <dgm:t>
        <a:bodyPr/>
        <a:lstStyle/>
        <a:p>
          <a:endParaRPr lang="en-US"/>
        </a:p>
      </dgm:t>
    </dgm:pt>
    <dgm:pt modelId="{AAE073C6-9047-40DE-959C-D07C9D69FE70}" type="sibTrans" cxnId="{518D4E0E-B1DD-49AB-8D5E-71404DB14E1C}">
      <dgm:prSet/>
      <dgm:spPr/>
      <dgm:t>
        <a:bodyPr/>
        <a:lstStyle/>
        <a:p>
          <a:endParaRPr lang="en-US"/>
        </a:p>
      </dgm:t>
    </dgm:pt>
    <dgm:pt modelId="{7EAFB3CF-7684-4892-8357-34F140423DDD}">
      <dgm:prSet phldrT="[Text]"/>
      <dgm:spPr/>
      <dgm:t>
        <a:bodyPr/>
        <a:lstStyle/>
        <a:p>
          <a:r>
            <a:rPr lang="en-US" dirty="0"/>
            <a:t>Subrecipients</a:t>
          </a:r>
        </a:p>
      </dgm:t>
    </dgm:pt>
    <dgm:pt modelId="{733D6C85-9BC2-4A88-9AE2-67D2992AE682}" type="parTrans" cxnId="{62668442-C101-4582-8639-164781742ED9}">
      <dgm:prSet/>
      <dgm:spPr/>
      <dgm:t>
        <a:bodyPr/>
        <a:lstStyle/>
        <a:p>
          <a:endParaRPr lang="en-US"/>
        </a:p>
      </dgm:t>
    </dgm:pt>
    <dgm:pt modelId="{1EBA23E1-2674-4F28-8D20-8D98E448FFE1}" type="sibTrans" cxnId="{62668442-C101-4582-8639-164781742ED9}">
      <dgm:prSet/>
      <dgm:spPr/>
      <dgm:t>
        <a:bodyPr/>
        <a:lstStyle/>
        <a:p>
          <a:endParaRPr lang="en-US"/>
        </a:p>
      </dgm:t>
    </dgm:pt>
    <dgm:pt modelId="{88BE5BAC-1B13-464A-AD27-91C3898E8735}">
      <dgm:prSet phldrT="[Text]"/>
      <dgm:spPr/>
      <dgm:t>
        <a:bodyPr/>
        <a:lstStyle/>
        <a:p>
          <a:r>
            <a:rPr lang="en-US" dirty="0"/>
            <a:t>Local Program Implementation</a:t>
          </a:r>
        </a:p>
      </dgm:t>
    </dgm:pt>
    <dgm:pt modelId="{BD67612F-2C0E-4F4B-848D-6E9115C517D9}" type="parTrans" cxnId="{8E13B8C1-C169-4A4B-A582-57D5AC4F8A3A}">
      <dgm:prSet/>
      <dgm:spPr/>
      <dgm:t>
        <a:bodyPr/>
        <a:lstStyle/>
        <a:p>
          <a:endParaRPr lang="en-US"/>
        </a:p>
      </dgm:t>
    </dgm:pt>
    <dgm:pt modelId="{F3F59A4A-B639-4DD1-81F4-1DCAAF8ECA59}" type="sibTrans" cxnId="{8E13B8C1-C169-4A4B-A582-57D5AC4F8A3A}">
      <dgm:prSet/>
      <dgm:spPr/>
      <dgm:t>
        <a:bodyPr/>
        <a:lstStyle/>
        <a:p>
          <a:endParaRPr lang="en-US"/>
        </a:p>
      </dgm:t>
    </dgm:pt>
    <dgm:pt modelId="{EA73722C-5049-4FC7-808C-CEB3BA6E2059}">
      <dgm:prSet phldrT="[Text]"/>
      <dgm:spPr/>
      <dgm:t>
        <a:bodyPr/>
        <a:lstStyle/>
        <a:p>
          <a:r>
            <a:rPr lang="en-US" dirty="0"/>
            <a:t> </a:t>
          </a:r>
        </a:p>
      </dgm:t>
    </dgm:pt>
    <dgm:pt modelId="{7D4BC4BB-BB88-4C43-BF01-342909E7F381}" type="parTrans" cxnId="{96011CC9-E704-4B18-8647-438F07A39BCD}">
      <dgm:prSet/>
      <dgm:spPr/>
      <dgm:t>
        <a:bodyPr/>
        <a:lstStyle/>
        <a:p>
          <a:endParaRPr lang="en-US"/>
        </a:p>
      </dgm:t>
    </dgm:pt>
    <dgm:pt modelId="{FCFC42AC-A010-4EE2-A4CE-2FDDDF34D571}" type="sibTrans" cxnId="{96011CC9-E704-4B18-8647-438F07A39BCD}">
      <dgm:prSet/>
      <dgm:spPr/>
      <dgm:t>
        <a:bodyPr/>
        <a:lstStyle/>
        <a:p>
          <a:endParaRPr lang="en-US"/>
        </a:p>
      </dgm:t>
    </dgm:pt>
    <dgm:pt modelId="{BC500720-C46A-4014-A58A-95A746877F10}">
      <dgm:prSet phldrT="[Text]"/>
      <dgm:spPr/>
      <dgm:t>
        <a:bodyPr/>
        <a:lstStyle/>
        <a:p>
          <a:endParaRPr lang="en-US" dirty="0"/>
        </a:p>
      </dgm:t>
    </dgm:pt>
    <dgm:pt modelId="{2953D301-08C7-407E-9D00-6A9193397FF5}" type="sibTrans" cxnId="{A37D3C0E-DD34-456F-BBBF-3C9E98E8A1DB}">
      <dgm:prSet/>
      <dgm:spPr/>
      <dgm:t>
        <a:bodyPr/>
        <a:lstStyle/>
        <a:p>
          <a:endParaRPr lang="en-US"/>
        </a:p>
      </dgm:t>
    </dgm:pt>
    <dgm:pt modelId="{0A29D80A-C176-4868-9781-04BA2620371D}" type="parTrans" cxnId="{A37D3C0E-DD34-456F-BBBF-3C9E98E8A1DB}">
      <dgm:prSet/>
      <dgm:spPr/>
      <dgm:t>
        <a:bodyPr/>
        <a:lstStyle/>
        <a:p>
          <a:endParaRPr lang="en-US"/>
        </a:p>
      </dgm:t>
    </dgm:pt>
    <dgm:pt modelId="{6FA13F05-3059-4BAB-B1C5-3884DF2897EC}" type="pres">
      <dgm:prSet presAssocID="{4DF13A60-5823-4B42-AF0A-A34214838303}" presName="Name0" presStyleCnt="0">
        <dgm:presLayoutVars>
          <dgm:dir/>
          <dgm:animLvl val="lvl"/>
          <dgm:resizeHandles val="exact"/>
        </dgm:presLayoutVars>
      </dgm:prSet>
      <dgm:spPr/>
    </dgm:pt>
    <dgm:pt modelId="{8030ACD4-8A53-4659-9801-FECE168AA310}" type="pres">
      <dgm:prSet presAssocID="{7EAFB3CF-7684-4892-8357-34F140423DDD}" presName="boxAndChildren" presStyleCnt="0"/>
      <dgm:spPr/>
    </dgm:pt>
    <dgm:pt modelId="{9AA63533-F3CA-4243-BA27-B05479798B40}" type="pres">
      <dgm:prSet presAssocID="{7EAFB3CF-7684-4892-8357-34F140423DDD}" presName="parentTextBox" presStyleLbl="node1" presStyleIdx="0" presStyleCnt="3"/>
      <dgm:spPr/>
    </dgm:pt>
    <dgm:pt modelId="{58481ABA-94CA-4E40-9572-E464DA09C3DE}" type="pres">
      <dgm:prSet presAssocID="{7EAFB3CF-7684-4892-8357-34F140423DDD}" presName="entireBox" presStyleLbl="node1" presStyleIdx="0" presStyleCnt="3"/>
      <dgm:spPr/>
    </dgm:pt>
    <dgm:pt modelId="{776BA367-1D4F-4407-BF62-12FF1412A920}" type="pres">
      <dgm:prSet presAssocID="{7EAFB3CF-7684-4892-8357-34F140423DDD}" presName="descendantBox" presStyleCnt="0"/>
      <dgm:spPr/>
    </dgm:pt>
    <dgm:pt modelId="{BE8B3439-419E-4C8C-AA11-33ED270B94BA}" type="pres">
      <dgm:prSet presAssocID="{88BE5BAC-1B13-464A-AD27-91C3898E8735}" presName="childTextBox" presStyleLbl="fgAccFollowNode1" presStyleIdx="0" presStyleCnt="6">
        <dgm:presLayoutVars>
          <dgm:bulletEnabled val="1"/>
        </dgm:presLayoutVars>
      </dgm:prSet>
      <dgm:spPr/>
    </dgm:pt>
    <dgm:pt modelId="{E74C6257-978C-4EF0-980F-5854780FC1A9}" type="pres">
      <dgm:prSet presAssocID="{EA73722C-5049-4FC7-808C-CEB3BA6E2059}" presName="childTextBox" presStyleLbl="fgAccFollowNode1" presStyleIdx="1" presStyleCnt="6">
        <dgm:presLayoutVars>
          <dgm:bulletEnabled val="1"/>
        </dgm:presLayoutVars>
      </dgm:prSet>
      <dgm:spPr/>
    </dgm:pt>
    <dgm:pt modelId="{A0A73400-DEA4-4D54-99BC-56EC2D34EE66}" type="pres">
      <dgm:prSet presAssocID="{9F048603-FD40-4C78-A3A6-BBB91BA007FB}" presName="sp" presStyleCnt="0"/>
      <dgm:spPr/>
    </dgm:pt>
    <dgm:pt modelId="{885921E0-7038-433A-9757-EDD89194FB08}" type="pres">
      <dgm:prSet presAssocID="{5C945BAB-60A5-4930-89FB-F78255A578CE}" presName="arrowAndChildren" presStyleCnt="0"/>
      <dgm:spPr/>
    </dgm:pt>
    <dgm:pt modelId="{953C96E4-60BD-4835-B9F5-66BA643806A2}" type="pres">
      <dgm:prSet presAssocID="{5C945BAB-60A5-4930-89FB-F78255A578CE}" presName="parentTextArrow" presStyleLbl="node1" presStyleIdx="0" presStyleCnt="3"/>
      <dgm:spPr/>
    </dgm:pt>
    <dgm:pt modelId="{1DEFD63A-7C51-414A-80CC-95FA91782A7B}" type="pres">
      <dgm:prSet presAssocID="{5C945BAB-60A5-4930-89FB-F78255A578CE}" presName="arrow" presStyleLbl="node1" presStyleIdx="1" presStyleCnt="3"/>
      <dgm:spPr/>
    </dgm:pt>
    <dgm:pt modelId="{25F0F481-F1B7-4D52-95B5-3D8599B6F775}" type="pres">
      <dgm:prSet presAssocID="{5C945BAB-60A5-4930-89FB-F78255A578CE}" presName="descendantArrow" presStyleCnt="0"/>
      <dgm:spPr/>
    </dgm:pt>
    <dgm:pt modelId="{CB44BA4B-9325-44AF-A9CE-CE7EE7FC7B60}" type="pres">
      <dgm:prSet presAssocID="{E19E481E-4FC8-47DA-B857-03F70C0A6172}" presName="childTextArrow" presStyleLbl="fgAccFollowNode1" presStyleIdx="2" presStyleCnt="6">
        <dgm:presLayoutVars>
          <dgm:bulletEnabled val="1"/>
        </dgm:presLayoutVars>
      </dgm:prSet>
      <dgm:spPr/>
    </dgm:pt>
    <dgm:pt modelId="{C8FF6EE9-5D49-45A4-9877-8281D661ABC8}" type="pres">
      <dgm:prSet presAssocID="{173A711B-4854-4D16-AD03-F1D4CB7A5D4F}" presName="childTextArrow" presStyleLbl="fgAccFollowNode1" presStyleIdx="3" presStyleCnt="6">
        <dgm:presLayoutVars>
          <dgm:bulletEnabled val="1"/>
        </dgm:presLayoutVars>
      </dgm:prSet>
      <dgm:spPr/>
    </dgm:pt>
    <dgm:pt modelId="{284A66C6-479D-47DD-908C-17D0FC0653F7}" type="pres">
      <dgm:prSet presAssocID="{52EAFA1D-1D4E-41DE-97E8-BA1D7477CD42}" presName="sp" presStyleCnt="0"/>
      <dgm:spPr/>
    </dgm:pt>
    <dgm:pt modelId="{F1AA1E76-F14D-41E1-8BFE-163F1CE4E5A0}" type="pres">
      <dgm:prSet presAssocID="{BC3B12AC-823B-424A-AA1F-60C3D91D1D15}" presName="arrowAndChildren" presStyleCnt="0"/>
      <dgm:spPr/>
    </dgm:pt>
    <dgm:pt modelId="{DF1928B6-DA99-47A2-BCB9-CFF57213332B}" type="pres">
      <dgm:prSet presAssocID="{BC3B12AC-823B-424A-AA1F-60C3D91D1D15}" presName="parentTextArrow" presStyleLbl="node1" presStyleIdx="1" presStyleCnt="3"/>
      <dgm:spPr/>
    </dgm:pt>
    <dgm:pt modelId="{118C69DC-10D6-4DE1-BD84-67D8EF6321BD}" type="pres">
      <dgm:prSet presAssocID="{BC3B12AC-823B-424A-AA1F-60C3D91D1D15}" presName="arrow" presStyleLbl="node1" presStyleIdx="2" presStyleCnt="3"/>
      <dgm:spPr/>
    </dgm:pt>
    <dgm:pt modelId="{F990D9D9-DFCA-468C-88E2-F5B5FDE218A9}" type="pres">
      <dgm:prSet presAssocID="{BC3B12AC-823B-424A-AA1F-60C3D91D1D15}" presName="descendantArrow" presStyleCnt="0"/>
      <dgm:spPr/>
    </dgm:pt>
    <dgm:pt modelId="{7C14ACEA-7C57-4325-9C4B-4FB6933FDADD}" type="pres">
      <dgm:prSet presAssocID="{AF264C8E-F0C2-45C0-AD76-D3E5DC331F3E}" presName="childTextArrow" presStyleLbl="fgAccFollowNode1" presStyleIdx="4" presStyleCnt="6">
        <dgm:presLayoutVars>
          <dgm:bulletEnabled val="1"/>
        </dgm:presLayoutVars>
      </dgm:prSet>
      <dgm:spPr/>
    </dgm:pt>
    <dgm:pt modelId="{26834654-824E-4E12-A189-B29247AC540F}" type="pres">
      <dgm:prSet presAssocID="{BC500720-C46A-4014-A58A-95A746877F10}" presName="childTextArrow" presStyleLbl="fgAccFollowNode1" presStyleIdx="5" presStyleCnt="6" custScaleY="99476">
        <dgm:presLayoutVars>
          <dgm:bulletEnabled val="1"/>
        </dgm:presLayoutVars>
      </dgm:prSet>
      <dgm:spPr>
        <a:prstGeom prst="rect">
          <a:avLst/>
        </a:prstGeom>
      </dgm:spPr>
    </dgm:pt>
  </dgm:ptLst>
  <dgm:cxnLst>
    <dgm:cxn modelId="{A37D3C0E-DD34-456F-BBBF-3C9E98E8A1DB}" srcId="{BC3B12AC-823B-424A-AA1F-60C3D91D1D15}" destId="{BC500720-C46A-4014-A58A-95A746877F10}" srcOrd="1" destOrd="0" parTransId="{0A29D80A-C176-4868-9781-04BA2620371D}" sibTransId="{2953D301-08C7-407E-9D00-6A9193397FF5}"/>
    <dgm:cxn modelId="{518D4E0E-B1DD-49AB-8D5E-71404DB14E1C}" srcId="{5C945BAB-60A5-4930-89FB-F78255A578CE}" destId="{173A711B-4854-4D16-AD03-F1D4CB7A5D4F}" srcOrd="1" destOrd="0" parTransId="{169B5F9C-DA44-4F52-BA9E-0057A80D5AF9}" sibTransId="{AAE073C6-9047-40DE-959C-D07C9D69FE70}"/>
    <dgm:cxn modelId="{6AD8D030-E7CE-4C0D-9231-69909687DC2A}" srcId="{BC3B12AC-823B-424A-AA1F-60C3D91D1D15}" destId="{AF264C8E-F0C2-45C0-AD76-D3E5DC331F3E}" srcOrd="0" destOrd="0" parTransId="{41100174-15D0-4A26-A97E-9C0B7DE94C6B}" sibTransId="{026E14B2-10B8-464C-B4C9-90CEB03F8010}"/>
    <dgm:cxn modelId="{00FC5B31-D3E9-4AA5-AC35-DD25CA56CA5A}" srcId="{5C945BAB-60A5-4930-89FB-F78255A578CE}" destId="{E19E481E-4FC8-47DA-B857-03F70C0A6172}" srcOrd="0" destOrd="0" parTransId="{7A0C7377-4052-4364-9CC2-94B6390C9994}" sibTransId="{5BF58D73-7D36-4C7B-B656-89BDB49F6BC8}"/>
    <dgm:cxn modelId="{41CF6C61-B37A-4F66-9216-719521BAE5A0}" type="presOf" srcId="{BC3B12AC-823B-424A-AA1F-60C3D91D1D15}" destId="{118C69DC-10D6-4DE1-BD84-67D8EF6321BD}" srcOrd="1" destOrd="0" presId="urn:microsoft.com/office/officeart/2005/8/layout/process4"/>
    <dgm:cxn modelId="{62668442-C101-4582-8639-164781742ED9}" srcId="{4DF13A60-5823-4B42-AF0A-A34214838303}" destId="{7EAFB3CF-7684-4892-8357-34F140423DDD}" srcOrd="2" destOrd="0" parTransId="{733D6C85-9BC2-4A88-9AE2-67D2992AE682}" sibTransId="{1EBA23E1-2674-4F28-8D20-8D98E448FFE1}"/>
    <dgm:cxn modelId="{B37DB763-1E0A-462A-8E4C-9AA8790E6AA0}" type="presOf" srcId="{AF264C8E-F0C2-45C0-AD76-D3E5DC331F3E}" destId="{7C14ACEA-7C57-4325-9C4B-4FB6933FDADD}" srcOrd="0" destOrd="0" presId="urn:microsoft.com/office/officeart/2005/8/layout/process4"/>
    <dgm:cxn modelId="{2C8E5F6E-3D37-4B75-9A4F-423DD6ECFF71}" type="presOf" srcId="{E19E481E-4FC8-47DA-B857-03F70C0A6172}" destId="{CB44BA4B-9325-44AF-A9CE-CE7EE7FC7B60}" srcOrd="0" destOrd="0" presId="urn:microsoft.com/office/officeart/2005/8/layout/process4"/>
    <dgm:cxn modelId="{A8CD4158-6C4C-410A-9AAB-3BBBD6AB7E99}" type="presOf" srcId="{5C945BAB-60A5-4930-89FB-F78255A578CE}" destId="{1DEFD63A-7C51-414A-80CC-95FA91782A7B}" srcOrd="1" destOrd="0" presId="urn:microsoft.com/office/officeart/2005/8/layout/process4"/>
    <dgm:cxn modelId="{41E8B058-8184-4A4A-8E9E-12FCF16E66D4}" type="presOf" srcId="{7EAFB3CF-7684-4892-8357-34F140423DDD}" destId="{58481ABA-94CA-4E40-9572-E464DA09C3DE}" srcOrd="1" destOrd="0" presId="urn:microsoft.com/office/officeart/2005/8/layout/process4"/>
    <dgm:cxn modelId="{2D4A8C98-BCA2-446D-A3A4-F8966506B87B}" srcId="{4DF13A60-5823-4B42-AF0A-A34214838303}" destId="{5C945BAB-60A5-4930-89FB-F78255A578CE}" srcOrd="1" destOrd="0" parTransId="{394FDDED-0FF4-49F5-A56B-DF895824FFBE}" sibTransId="{9F048603-FD40-4C78-A3A6-BBB91BA007FB}"/>
    <dgm:cxn modelId="{9666D09F-3C7B-4562-A3DF-0832654B9BE2}" type="presOf" srcId="{5C945BAB-60A5-4930-89FB-F78255A578CE}" destId="{953C96E4-60BD-4835-B9F5-66BA643806A2}" srcOrd="0" destOrd="0" presId="urn:microsoft.com/office/officeart/2005/8/layout/process4"/>
    <dgm:cxn modelId="{CFEDE79F-0EDB-4CBC-AC19-22B142A30D76}" type="presOf" srcId="{EA73722C-5049-4FC7-808C-CEB3BA6E2059}" destId="{E74C6257-978C-4EF0-980F-5854780FC1A9}" srcOrd="0" destOrd="0" presId="urn:microsoft.com/office/officeart/2005/8/layout/process4"/>
    <dgm:cxn modelId="{A3B663A8-2841-4F84-A661-54C413692FDE}" type="presOf" srcId="{4DF13A60-5823-4B42-AF0A-A34214838303}" destId="{6FA13F05-3059-4BAB-B1C5-3884DF2897EC}" srcOrd="0" destOrd="0" presId="urn:microsoft.com/office/officeart/2005/8/layout/process4"/>
    <dgm:cxn modelId="{0C3F0BA9-4C1A-429D-ABD5-565AF7C64DE9}" type="presOf" srcId="{88BE5BAC-1B13-464A-AD27-91C3898E8735}" destId="{BE8B3439-419E-4C8C-AA11-33ED270B94BA}" srcOrd="0" destOrd="0" presId="urn:microsoft.com/office/officeart/2005/8/layout/process4"/>
    <dgm:cxn modelId="{10B621BD-53C3-487B-92B8-1E4F8A734172}" type="presOf" srcId="{173A711B-4854-4D16-AD03-F1D4CB7A5D4F}" destId="{C8FF6EE9-5D49-45A4-9877-8281D661ABC8}" srcOrd="0" destOrd="0" presId="urn:microsoft.com/office/officeart/2005/8/layout/process4"/>
    <dgm:cxn modelId="{E008ECBF-B146-4B57-9379-5B1AD0E26E9C}" type="presOf" srcId="{BC500720-C46A-4014-A58A-95A746877F10}" destId="{26834654-824E-4E12-A189-B29247AC540F}" srcOrd="0" destOrd="0" presId="urn:microsoft.com/office/officeart/2005/8/layout/process4"/>
    <dgm:cxn modelId="{8E13B8C1-C169-4A4B-A582-57D5AC4F8A3A}" srcId="{7EAFB3CF-7684-4892-8357-34F140423DDD}" destId="{88BE5BAC-1B13-464A-AD27-91C3898E8735}" srcOrd="0" destOrd="0" parTransId="{BD67612F-2C0E-4F4B-848D-6E9115C517D9}" sibTransId="{F3F59A4A-B639-4DD1-81F4-1DCAAF8ECA59}"/>
    <dgm:cxn modelId="{12E0D3C1-6A2D-4666-84BE-1C0F088663FC}" srcId="{4DF13A60-5823-4B42-AF0A-A34214838303}" destId="{BC3B12AC-823B-424A-AA1F-60C3D91D1D15}" srcOrd="0" destOrd="0" parTransId="{BCBAB13C-49C0-4923-95F5-587009DCB996}" sibTransId="{52EAFA1D-1D4E-41DE-97E8-BA1D7477CD42}"/>
    <dgm:cxn modelId="{8C5386C8-E8A5-4B67-9ACE-AD37C4AA658A}" type="presOf" srcId="{BC3B12AC-823B-424A-AA1F-60C3D91D1D15}" destId="{DF1928B6-DA99-47A2-BCB9-CFF57213332B}" srcOrd="0" destOrd="0" presId="urn:microsoft.com/office/officeart/2005/8/layout/process4"/>
    <dgm:cxn modelId="{96011CC9-E704-4B18-8647-438F07A39BCD}" srcId="{7EAFB3CF-7684-4892-8357-34F140423DDD}" destId="{EA73722C-5049-4FC7-808C-CEB3BA6E2059}" srcOrd="1" destOrd="0" parTransId="{7D4BC4BB-BB88-4C43-BF01-342909E7F381}" sibTransId="{FCFC42AC-A010-4EE2-A4CE-2FDDDF34D571}"/>
    <dgm:cxn modelId="{F44694F3-829E-4CC0-9E19-865AA9826AEE}" type="presOf" srcId="{7EAFB3CF-7684-4892-8357-34F140423DDD}" destId="{9AA63533-F3CA-4243-BA27-B05479798B40}" srcOrd="0" destOrd="0" presId="urn:microsoft.com/office/officeart/2005/8/layout/process4"/>
    <dgm:cxn modelId="{854D3808-C1FE-4B0C-98E2-74C942CB1A57}" type="presParOf" srcId="{6FA13F05-3059-4BAB-B1C5-3884DF2897EC}" destId="{8030ACD4-8A53-4659-9801-FECE168AA310}" srcOrd="0" destOrd="0" presId="urn:microsoft.com/office/officeart/2005/8/layout/process4"/>
    <dgm:cxn modelId="{B7E8F5F5-82B6-488D-9A61-44E46A205FB5}" type="presParOf" srcId="{8030ACD4-8A53-4659-9801-FECE168AA310}" destId="{9AA63533-F3CA-4243-BA27-B05479798B40}" srcOrd="0" destOrd="0" presId="urn:microsoft.com/office/officeart/2005/8/layout/process4"/>
    <dgm:cxn modelId="{D990C561-210C-4AE6-84D7-6688A4D43EDC}" type="presParOf" srcId="{8030ACD4-8A53-4659-9801-FECE168AA310}" destId="{58481ABA-94CA-4E40-9572-E464DA09C3DE}" srcOrd="1" destOrd="0" presId="urn:microsoft.com/office/officeart/2005/8/layout/process4"/>
    <dgm:cxn modelId="{9D1A4F30-BC82-4310-A733-350C05761789}" type="presParOf" srcId="{8030ACD4-8A53-4659-9801-FECE168AA310}" destId="{776BA367-1D4F-4407-BF62-12FF1412A920}" srcOrd="2" destOrd="0" presId="urn:microsoft.com/office/officeart/2005/8/layout/process4"/>
    <dgm:cxn modelId="{D63AC0EF-3EA5-4A7E-881D-CFC8C537CA48}" type="presParOf" srcId="{776BA367-1D4F-4407-BF62-12FF1412A920}" destId="{BE8B3439-419E-4C8C-AA11-33ED270B94BA}" srcOrd="0" destOrd="0" presId="urn:microsoft.com/office/officeart/2005/8/layout/process4"/>
    <dgm:cxn modelId="{16B5680D-7703-429E-98BE-253B0C679A9B}" type="presParOf" srcId="{776BA367-1D4F-4407-BF62-12FF1412A920}" destId="{E74C6257-978C-4EF0-980F-5854780FC1A9}" srcOrd="1" destOrd="0" presId="urn:microsoft.com/office/officeart/2005/8/layout/process4"/>
    <dgm:cxn modelId="{779EE41B-A25A-4B8C-892C-703CB2C04428}" type="presParOf" srcId="{6FA13F05-3059-4BAB-B1C5-3884DF2897EC}" destId="{A0A73400-DEA4-4D54-99BC-56EC2D34EE66}" srcOrd="1" destOrd="0" presId="urn:microsoft.com/office/officeart/2005/8/layout/process4"/>
    <dgm:cxn modelId="{BD999F35-54DE-4E65-9343-8084C7D1D933}" type="presParOf" srcId="{6FA13F05-3059-4BAB-B1C5-3884DF2897EC}" destId="{885921E0-7038-433A-9757-EDD89194FB08}" srcOrd="2" destOrd="0" presId="urn:microsoft.com/office/officeart/2005/8/layout/process4"/>
    <dgm:cxn modelId="{66B52C92-EE4B-462F-A079-1EC1E0E26FED}" type="presParOf" srcId="{885921E0-7038-433A-9757-EDD89194FB08}" destId="{953C96E4-60BD-4835-B9F5-66BA643806A2}" srcOrd="0" destOrd="0" presId="urn:microsoft.com/office/officeart/2005/8/layout/process4"/>
    <dgm:cxn modelId="{2D5D2FCD-D891-499C-ACCC-1B99A4261730}" type="presParOf" srcId="{885921E0-7038-433A-9757-EDD89194FB08}" destId="{1DEFD63A-7C51-414A-80CC-95FA91782A7B}" srcOrd="1" destOrd="0" presId="urn:microsoft.com/office/officeart/2005/8/layout/process4"/>
    <dgm:cxn modelId="{A4E6B43A-F37F-4D0D-9B3C-76F4B56A7C3F}" type="presParOf" srcId="{885921E0-7038-433A-9757-EDD89194FB08}" destId="{25F0F481-F1B7-4D52-95B5-3D8599B6F775}" srcOrd="2" destOrd="0" presId="urn:microsoft.com/office/officeart/2005/8/layout/process4"/>
    <dgm:cxn modelId="{AA2EA758-F78F-45FA-89BC-4DB0BE9F0E1A}" type="presParOf" srcId="{25F0F481-F1B7-4D52-95B5-3D8599B6F775}" destId="{CB44BA4B-9325-44AF-A9CE-CE7EE7FC7B60}" srcOrd="0" destOrd="0" presId="urn:microsoft.com/office/officeart/2005/8/layout/process4"/>
    <dgm:cxn modelId="{9815C55D-DD84-405F-BEFF-D7FDF3F07F91}" type="presParOf" srcId="{25F0F481-F1B7-4D52-95B5-3D8599B6F775}" destId="{C8FF6EE9-5D49-45A4-9877-8281D661ABC8}" srcOrd="1" destOrd="0" presId="urn:microsoft.com/office/officeart/2005/8/layout/process4"/>
    <dgm:cxn modelId="{673FFFC5-A78B-4BF4-B613-4363E813EB4C}" type="presParOf" srcId="{6FA13F05-3059-4BAB-B1C5-3884DF2897EC}" destId="{284A66C6-479D-47DD-908C-17D0FC0653F7}" srcOrd="3" destOrd="0" presId="urn:microsoft.com/office/officeart/2005/8/layout/process4"/>
    <dgm:cxn modelId="{6D394817-8DF6-4E97-94F8-23C720A47E8A}" type="presParOf" srcId="{6FA13F05-3059-4BAB-B1C5-3884DF2897EC}" destId="{F1AA1E76-F14D-41E1-8BFE-163F1CE4E5A0}" srcOrd="4" destOrd="0" presId="urn:microsoft.com/office/officeart/2005/8/layout/process4"/>
    <dgm:cxn modelId="{EABC81F2-1A62-483E-B13A-F37AE04672FB}" type="presParOf" srcId="{F1AA1E76-F14D-41E1-8BFE-163F1CE4E5A0}" destId="{DF1928B6-DA99-47A2-BCB9-CFF57213332B}" srcOrd="0" destOrd="0" presId="urn:microsoft.com/office/officeart/2005/8/layout/process4"/>
    <dgm:cxn modelId="{45B3AB38-0912-4943-835F-4E813DE90ECA}" type="presParOf" srcId="{F1AA1E76-F14D-41E1-8BFE-163F1CE4E5A0}" destId="{118C69DC-10D6-4DE1-BD84-67D8EF6321BD}" srcOrd="1" destOrd="0" presId="urn:microsoft.com/office/officeart/2005/8/layout/process4"/>
    <dgm:cxn modelId="{C4F6AF6A-FDBD-4C23-B970-4999BFC75D71}" type="presParOf" srcId="{F1AA1E76-F14D-41E1-8BFE-163F1CE4E5A0}" destId="{F990D9D9-DFCA-468C-88E2-F5B5FDE218A9}" srcOrd="2" destOrd="0" presId="urn:microsoft.com/office/officeart/2005/8/layout/process4"/>
    <dgm:cxn modelId="{D64FA361-B28A-43F7-824F-955FA7CDF20A}" type="presParOf" srcId="{F990D9D9-DFCA-468C-88E2-F5B5FDE218A9}" destId="{7C14ACEA-7C57-4325-9C4B-4FB6933FDADD}" srcOrd="0" destOrd="0" presId="urn:microsoft.com/office/officeart/2005/8/layout/process4"/>
    <dgm:cxn modelId="{0A0691A1-656B-41BC-933B-BB2FDCB28DEC}" type="presParOf" srcId="{F990D9D9-DFCA-468C-88E2-F5B5FDE218A9}" destId="{26834654-824E-4E12-A189-B29247AC540F}"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9C8C20-B3A7-4F56-A039-31364DFBCA9C}" type="doc">
      <dgm:prSet loTypeId="urn:microsoft.com/office/officeart/2005/8/layout/chevron1" loCatId="process" qsTypeId="urn:microsoft.com/office/officeart/2005/8/quickstyle/simple1" qsCatId="simple" csTypeId="urn:microsoft.com/office/officeart/2005/8/colors/accent1_2" csCatId="accent1" phldr="1"/>
      <dgm:spPr/>
    </dgm:pt>
    <dgm:pt modelId="{48C16C4B-3B7C-4E4B-A1F8-AC173AC535A1}">
      <dgm:prSet phldrT="[Text]"/>
      <dgm:spPr/>
      <dgm:t>
        <a:bodyPr/>
        <a:lstStyle/>
        <a:p>
          <a:r>
            <a:rPr lang="en-US" dirty="0"/>
            <a:t>Risk Assessment</a:t>
          </a:r>
        </a:p>
      </dgm:t>
    </dgm:pt>
    <dgm:pt modelId="{AF4653B0-6BA9-4EF2-BD9E-7DAE51794DE7}" type="parTrans" cxnId="{A7CE90B2-02B3-4431-B545-1BCF8EE6D898}">
      <dgm:prSet/>
      <dgm:spPr/>
      <dgm:t>
        <a:bodyPr/>
        <a:lstStyle/>
        <a:p>
          <a:endParaRPr lang="en-US"/>
        </a:p>
      </dgm:t>
    </dgm:pt>
    <dgm:pt modelId="{8C879A0A-400F-4A03-AFB1-CE165216E1EA}" type="sibTrans" cxnId="{A7CE90B2-02B3-4431-B545-1BCF8EE6D898}">
      <dgm:prSet/>
      <dgm:spPr/>
      <dgm:t>
        <a:bodyPr/>
        <a:lstStyle/>
        <a:p>
          <a:endParaRPr lang="en-US"/>
        </a:p>
      </dgm:t>
    </dgm:pt>
    <dgm:pt modelId="{02858BA0-7C00-44E8-88BE-FC5645F3121C}">
      <dgm:prSet phldrT="[Text]"/>
      <dgm:spPr>
        <a:solidFill>
          <a:srgbClr val="002060"/>
        </a:solidFill>
      </dgm:spPr>
      <dgm:t>
        <a:bodyPr/>
        <a:lstStyle/>
        <a:p>
          <a:r>
            <a:rPr lang="en-US" dirty="0"/>
            <a:t>Monitoring Notification</a:t>
          </a:r>
        </a:p>
      </dgm:t>
    </dgm:pt>
    <dgm:pt modelId="{A766A3FF-85B4-4E36-BEF7-189DD487547B}" type="parTrans" cxnId="{B5B27FAA-BFA9-411F-B1CD-C9C7265B3AAE}">
      <dgm:prSet/>
      <dgm:spPr/>
      <dgm:t>
        <a:bodyPr/>
        <a:lstStyle/>
        <a:p>
          <a:endParaRPr lang="en-US"/>
        </a:p>
      </dgm:t>
    </dgm:pt>
    <dgm:pt modelId="{B8718B75-F469-4484-9BA2-F651C88367B6}" type="sibTrans" cxnId="{B5B27FAA-BFA9-411F-B1CD-C9C7265B3AAE}">
      <dgm:prSet/>
      <dgm:spPr/>
      <dgm:t>
        <a:bodyPr/>
        <a:lstStyle/>
        <a:p>
          <a:endParaRPr lang="en-US"/>
        </a:p>
      </dgm:t>
    </dgm:pt>
    <dgm:pt modelId="{31B112C3-E884-4ADB-BAF8-66D054091E08}">
      <dgm:prSet phldrT="[Text]"/>
      <dgm:spPr/>
      <dgm:t>
        <a:bodyPr/>
        <a:lstStyle/>
        <a:p>
          <a:r>
            <a:rPr lang="en-US" dirty="0"/>
            <a:t>Monitoring Report</a:t>
          </a:r>
        </a:p>
      </dgm:t>
    </dgm:pt>
    <dgm:pt modelId="{51F2352E-0665-42EF-A875-B192EBD95EB6}" type="parTrans" cxnId="{D8483A5A-7F9A-4432-B79A-70A75C004B35}">
      <dgm:prSet/>
      <dgm:spPr/>
      <dgm:t>
        <a:bodyPr/>
        <a:lstStyle/>
        <a:p>
          <a:endParaRPr lang="en-US"/>
        </a:p>
      </dgm:t>
    </dgm:pt>
    <dgm:pt modelId="{80A89070-C7BD-4959-8675-9EA2E94A0D6A}" type="sibTrans" cxnId="{D8483A5A-7F9A-4432-B79A-70A75C004B35}">
      <dgm:prSet/>
      <dgm:spPr/>
      <dgm:t>
        <a:bodyPr/>
        <a:lstStyle/>
        <a:p>
          <a:endParaRPr lang="en-US"/>
        </a:p>
      </dgm:t>
    </dgm:pt>
    <dgm:pt modelId="{B7DBD2A1-7A02-4B7E-92B6-ECC779FED599}">
      <dgm:prSet phldrT="[Text]"/>
      <dgm:spPr/>
      <dgm:t>
        <a:bodyPr/>
        <a:lstStyle/>
        <a:p>
          <a:r>
            <a:rPr lang="en-US" dirty="0"/>
            <a:t>Monitoring Preparation</a:t>
          </a:r>
        </a:p>
      </dgm:t>
    </dgm:pt>
    <dgm:pt modelId="{4A860A0A-5B0A-4867-9274-C6CE05C11B74}" type="parTrans" cxnId="{E1240674-ABF4-419A-B20A-82760D9F6397}">
      <dgm:prSet/>
      <dgm:spPr/>
      <dgm:t>
        <a:bodyPr/>
        <a:lstStyle/>
        <a:p>
          <a:endParaRPr lang="en-US"/>
        </a:p>
      </dgm:t>
    </dgm:pt>
    <dgm:pt modelId="{1CD1B8EC-D7D4-492C-937C-F8FEF8BD9CE8}" type="sibTrans" cxnId="{E1240674-ABF4-419A-B20A-82760D9F6397}">
      <dgm:prSet/>
      <dgm:spPr/>
      <dgm:t>
        <a:bodyPr/>
        <a:lstStyle/>
        <a:p>
          <a:endParaRPr lang="en-US"/>
        </a:p>
      </dgm:t>
    </dgm:pt>
    <dgm:pt modelId="{2D001D6A-7486-43BF-82C3-84EEF95C59DE}">
      <dgm:prSet phldrT="[Text]"/>
      <dgm:spPr/>
      <dgm:t>
        <a:bodyPr/>
        <a:lstStyle/>
        <a:p>
          <a:r>
            <a:rPr lang="en-US" dirty="0"/>
            <a:t>Monitoring Response from Subrecipient </a:t>
          </a:r>
        </a:p>
      </dgm:t>
    </dgm:pt>
    <dgm:pt modelId="{03C36B40-6263-4F02-ADD9-C23C94517B43}" type="parTrans" cxnId="{C10CB4BF-801B-4805-9553-BD2233454029}">
      <dgm:prSet/>
      <dgm:spPr/>
      <dgm:t>
        <a:bodyPr/>
        <a:lstStyle/>
        <a:p>
          <a:endParaRPr lang="en-US"/>
        </a:p>
      </dgm:t>
    </dgm:pt>
    <dgm:pt modelId="{E668353C-6994-4106-983E-67B19CBD7B4B}" type="sibTrans" cxnId="{C10CB4BF-801B-4805-9553-BD2233454029}">
      <dgm:prSet/>
      <dgm:spPr/>
      <dgm:t>
        <a:bodyPr/>
        <a:lstStyle/>
        <a:p>
          <a:endParaRPr lang="en-US"/>
        </a:p>
      </dgm:t>
    </dgm:pt>
    <dgm:pt modelId="{8BB0A0C9-5CFB-402F-820B-8AAC5F215D1C}" type="pres">
      <dgm:prSet presAssocID="{049C8C20-B3A7-4F56-A039-31364DFBCA9C}" presName="Name0" presStyleCnt="0">
        <dgm:presLayoutVars>
          <dgm:dir/>
          <dgm:animLvl val="lvl"/>
          <dgm:resizeHandles val="exact"/>
        </dgm:presLayoutVars>
      </dgm:prSet>
      <dgm:spPr/>
    </dgm:pt>
    <dgm:pt modelId="{23CF9466-C890-44C0-8021-ECE4D170B3A0}" type="pres">
      <dgm:prSet presAssocID="{48C16C4B-3B7C-4E4B-A1F8-AC173AC535A1}" presName="parTxOnly" presStyleLbl="node1" presStyleIdx="0" presStyleCnt="5">
        <dgm:presLayoutVars>
          <dgm:chMax val="0"/>
          <dgm:chPref val="0"/>
          <dgm:bulletEnabled val="1"/>
        </dgm:presLayoutVars>
      </dgm:prSet>
      <dgm:spPr/>
    </dgm:pt>
    <dgm:pt modelId="{B66D980E-DDB5-4434-AE61-05BE0FB77CDE}" type="pres">
      <dgm:prSet presAssocID="{8C879A0A-400F-4A03-AFB1-CE165216E1EA}" presName="parTxOnlySpace" presStyleCnt="0"/>
      <dgm:spPr/>
    </dgm:pt>
    <dgm:pt modelId="{23ED0294-F618-49F7-BCCC-DD56CA4B89C7}" type="pres">
      <dgm:prSet presAssocID="{B7DBD2A1-7A02-4B7E-92B6-ECC779FED599}" presName="parTxOnly" presStyleLbl="node1" presStyleIdx="1" presStyleCnt="5">
        <dgm:presLayoutVars>
          <dgm:chMax val="0"/>
          <dgm:chPref val="0"/>
          <dgm:bulletEnabled val="1"/>
        </dgm:presLayoutVars>
      </dgm:prSet>
      <dgm:spPr/>
    </dgm:pt>
    <dgm:pt modelId="{417F3224-C158-45C3-8244-98A16DAC61BD}" type="pres">
      <dgm:prSet presAssocID="{1CD1B8EC-D7D4-492C-937C-F8FEF8BD9CE8}" presName="parTxOnlySpace" presStyleCnt="0"/>
      <dgm:spPr/>
    </dgm:pt>
    <dgm:pt modelId="{2C91F1FF-9D7F-4672-B953-24C4A924A65E}" type="pres">
      <dgm:prSet presAssocID="{02858BA0-7C00-44E8-88BE-FC5645F3121C}" presName="parTxOnly" presStyleLbl="node1" presStyleIdx="2" presStyleCnt="5">
        <dgm:presLayoutVars>
          <dgm:chMax val="0"/>
          <dgm:chPref val="0"/>
          <dgm:bulletEnabled val="1"/>
        </dgm:presLayoutVars>
      </dgm:prSet>
      <dgm:spPr/>
    </dgm:pt>
    <dgm:pt modelId="{F04E2ACA-6E01-4514-8E52-34744F36C60B}" type="pres">
      <dgm:prSet presAssocID="{B8718B75-F469-4484-9BA2-F651C88367B6}" presName="parTxOnlySpace" presStyleCnt="0"/>
      <dgm:spPr/>
    </dgm:pt>
    <dgm:pt modelId="{34BA7D47-C40A-407B-9158-7A8B3FD32319}" type="pres">
      <dgm:prSet presAssocID="{31B112C3-E884-4ADB-BAF8-66D054091E08}" presName="parTxOnly" presStyleLbl="node1" presStyleIdx="3" presStyleCnt="5">
        <dgm:presLayoutVars>
          <dgm:chMax val="0"/>
          <dgm:chPref val="0"/>
          <dgm:bulletEnabled val="1"/>
        </dgm:presLayoutVars>
      </dgm:prSet>
      <dgm:spPr/>
    </dgm:pt>
    <dgm:pt modelId="{469E51AA-E4F7-4487-98DF-BBA1970CB4F0}" type="pres">
      <dgm:prSet presAssocID="{80A89070-C7BD-4959-8675-9EA2E94A0D6A}" presName="parTxOnlySpace" presStyleCnt="0"/>
      <dgm:spPr/>
    </dgm:pt>
    <dgm:pt modelId="{63C9A73F-4AA8-4F09-AF76-039B88F1DD54}" type="pres">
      <dgm:prSet presAssocID="{2D001D6A-7486-43BF-82C3-84EEF95C59DE}" presName="parTxOnly" presStyleLbl="node1" presStyleIdx="4" presStyleCnt="5">
        <dgm:presLayoutVars>
          <dgm:chMax val="0"/>
          <dgm:chPref val="0"/>
          <dgm:bulletEnabled val="1"/>
        </dgm:presLayoutVars>
      </dgm:prSet>
      <dgm:spPr/>
    </dgm:pt>
  </dgm:ptLst>
  <dgm:cxnLst>
    <dgm:cxn modelId="{F374E837-9A91-49C4-B210-8411E551B349}" type="presOf" srcId="{48C16C4B-3B7C-4E4B-A1F8-AC173AC535A1}" destId="{23CF9466-C890-44C0-8021-ECE4D170B3A0}" srcOrd="0" destOrd="0" presId="urn:microsoft.com/office/officeart/2005/8/layout/chevron1"/>
    <dgm:cxn modelId="{8BBD0C3E-66C9-41C9-A820-13A61AE0EFE6}" type="presOf" srcId="{02858BA0-7C00-44E8-88BE-FC5645F3121C}" destId="{2C91F1FF-9D7F-4672-B953-24C4A924A65E}" srcOrd="0" destOrd="0" presId="urn:microsoft.com/office/officeart/2005/8/layout/chevron1"/>
    <dgm:cxn modelId="{E1240674-ABF4-419A-B20A-82760D9F6397}" srcId="{049C8C20-B3A7-4F56-A039-31364DFBCA9C}" destId="{B7DBD2A1-7A02-4B7E-92B6-ECC779FED599}" srcOrd="1" destOrd="0" parTransId="{4A860A0A-5B0A-4867-9274-C6CE05C11B74}" sibTransId="{1CD1B8EC-D7D4-492C-937C-F8FEF8BD9CE8}"/>
    <dgm:cxn modelId="{D8483A5A-7F9A-4432-B79A-70A75C004B35}" srcId="{049C8C20-B3A7-4F56-A039-31364DFBCA9C}" destId="{31B112C3-E884-4ADB-BAF8-66D054091E08}" srcOrd="3" destOrd="0" parTransId="{51F2352E-0665-42EF-A875-B192EBD95EB6}" sibTransId="{80A89070-C7BD-4959-8675-9EA2E94A0D6A}"/>
    <dgm:cxn modelId="{1898719E-27D7-47DB-A7E2-BE695C308630}" type="presOf" srcId="{B7DBD2A1-7A02-4B7E-92B6-ECC779FED599}" destId="{23ED0294-F618-49F7-BCCC-DD56CA4B89C7}" srcOrd="0" destOrd="0" presId="urn:microsoft.com/office/officeart/2005/8/layout/chevron1"/>
    <dgm:cxn modelId="{B5B27FAA-BFA9-411F-B1CD-C9C7265B3AAE}" srcId="{049C8C20-B3A7-4F56-A039-31364DFBCA9C}" destId="{02858BA0-7C00-44E8-88BE-FC5645F3121C}" srcOrd="2" destOrd="0" parTransId="{A766A3FF-85B4-4E36-BEF7-189DD487547B}" sibTransId="{B8718B75-F469-4484-9BA2-F651C88367B6}"/>
    <dgm:cxn modelId="{A7CE90B2-02B3-4431-B545-1BCF8EE6D898}" srcId="{049C8C20-B3A7-4F56-A039-31364DFBCA9C}" destId="{48C16C4B-3B7C-4E4B-A1F8-AC173AC535A1}" srcOrd="0" destOrd="0" parTransId="{AF4653B0-6BA9-4EF2-BD9E-7DAE51794DE7}" sibTransId="{8C879A0A-400F-4A03-AFB1-CE165216E1EA}"/>
    <dgm:cxn modelId="{30571FB3-25F0-4AC9-95A3-F4B6FF4D6DBC}" type="presOf" srcId="{31B112C3-E884-4ADB-BAF8-66D054091E08}" destId="{34BA7D47-C40A-407B-9158-7A8B3FD32319}" srcOrd="0" destOrd="0" presId="urn:microsoft.com/office/officeart/2005/8/layout/chevron1"/>
    <dgm:cxn modelId="{0E4ECEB5-0EA4-4071-9C21-C8F2EC0066F9}" type="presOf" srcId="{2D001D6A-7486-43BF-82C3-84EEF95C59DE}" destId="{63C9A73F-4AA8-4F09-AF76-039B88F1DD54}" srcOrd="0" destOrd="0" presId="urn:microsoft.com/office/officeart/2005/8/layout/chevron1"/>
    <dgm:cxn modelId="{C10CB4BF-801B-4805-9553-BD2233454029}" srcId="{049C8C20-B3A7-4F56-A039-31364DFBCA9C}" destId="{2D001D6A-7486-43BF-82C3-84EEF95C59DE}" srcOrd="4" destOrd="0" parTransId="{03C36B40-6263-4F02-ADD9-C23C94517B43}" sibTransId="{E668353C-6994-4106-983E-67B19CBD7B4B}"/>
    <dgm:cxn modelId="{0E3F31E5-86C0-480E-B2DD-435B4D1DD20B}" type="presOf" srcId="{049C8C20-B3A7-4F56-A039-31364DFBCA9C}" destId="{8BB0A0C9-5CFB-402F-820B-8AAC5F215D1C}" srcOrd="0" destOrd="0" presId="urn:microsoft.com/office/officeart/2005/8/layout/chevron1"/>
    <dgm:cxn modelId="{E4EFBCE4-0B50-4B60-810A-F727C91C25E2}" type="presParOf" srcId="{8BB0A0C9-5CFB-402F-820B-8AAC5F215D1C}" destId="{23CF9466-C890-44C0-8021-ECE4D170B3A0}" srcOrd="0" destOrd="0" presId="urn:microsoft.com/office/officeart/2005/8/layout/chevron1"/>
    <dgm:cxn modelId="{35059FAC-3EB3-4EE9-9E60-C0FCB4913036}" type="presParOf" srcId="{8BB0A0C9-5CFB-402F-820B-8AAC5F215D1C}" destId="{B66D980E-DDB5-4434-AE61-05BE0FB77CDE}" srcOrd="1" destOrd="0" presId="urn:microsoft.com/office/officeart/2005/8/layout/chevron1"/>
    <dgm:cxn modelId="{B26C672A-A4C7-450A-9FC4-D91AA8874CDA}" type="presParOf" srcId="{8BB0A0C9-5CFB-402F-820B-8AAC5F215D1C}" destId="{23ED0294-F618-49F7-BCCC-DD56CA4B89C7}" srcOrd="2" destOrd="0" presId="urn:microsoft.com/office/officeart/2005/8/layout/chevron1"/>
    <dgm:cxn modelId="{CB5BC223-BBE0-481A-A4BB-A8436DCC23F0}" type="presParOf" srcId="{8BB0A0C9-5CFB-402F-820B-8AAC5F215D1C}" destId="{417F3224-C158-45C3-8244-98A16DAC61BD}" srcOrd="3" destOrd="0" presId="urn:microsoft.com/office/officeart/2005/8/layout/chevron1"/>
    <dgm:cxn modelId="{64DF2E2F-2400-4038-9E45-5CC68691BD4B}" type="presParOf" srcId="{8BB0A0C9-5CFB-402F-820B-8AAC5F215D1C}" destId="{2C91F1FF-9D7F-4672-B953-24C4A924A65E}" srcOrd="4" destOrd="0" presId="urn:microsoft.com/office/officeart/2005/8/layout/chevron1"/>
    <dgm:cxn modelId="{CDBFDE2C-8744-42EF-B225-FA065EBA4146}" type="presParOf" srcId="{8BB0A0C9-5CFB-402F-820B-8AAC5F215D1C}" destId="{F04E2ACA-6E01-4514-8E52-34744F36C60B}" srcOrd="5" destOrd="0" presId="urn:microsoft.com/office/officeart/2005/8/layout/chevron1"/>
    <dgm:cxn modelId="{DF15D3F1-B5F8-40AA-A174-706AC0C43BD2}" type="presParOf" srcId="{8BB0A0C9-5CFB-402F-820B-8AAC5F215D1C}" destId="{34BA7D47-C40A-407B-9158-7A8B3FD32319}" srcOrd="6" destOrd="0" presId="urn:microsoft.com/office/officeart/2005/8/layout/chevron1"/>
    <dgm:cxn modelId="{069E3EF5-82F5-4614-A116-778FB0331655}" type="presParOf" srcId="{8BB0A0C9-5CFB-402F-820B-8AAC5F215D1C}" destId="{469E51AA-E4F7-4487-98DF-BBA1970CB4F0}" srcOrd="7" destOrd="0" presId="urn:microsoft.com/office/officeart/2005/8/layout/chevron1"/>
    <dgm:cxn modelId="{AB7B5527-76A9-4315-B92E-6F25251EC5AF}" type="presParOf" srcId="{8BB0A0C9-5CFB-402F-820B-8AAC5F215D1C}" destId="{63C9A73F-4AA8-4F09-AF76-039B88F1DD54}"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9C8C20-B3A7-4F56-A039-31364DFBCA9C}" type="doc">
      <dgm:prSet loTypeId="urn:microsoft.com/office/officeart/2005/8/layout/chevron1" loCatId="process" qsTypeId="urn:microsoft.com/office/officeart/2005/8/quickstyle/simple1" qsCatId="simple" csTypeId="urn:microsoft.com/office/officeart/2005/8/colors/accent1_2" csCatId="accent1" phldr="1"/>
      <dgm:spPr/>
    </dgm:pt>
    <dgm:pt modelId="{48C16C4B-3B7C-4E4B-A1F8-AC173AC535A1}">
      <dgm:prSet phldrT="[Text]"/>
      <dgm:spPr/>
      <dgm:t>
        <a:bodyPr/>
        <a:lstStyle/>
        <a:p>
          <a:r>
            <a:rPr lang="en-US" dirty="0"/>
            <a:t>Risk Assessment</a:t>
          </a:r>
        </a:p>
      </dgm:t>
    </dgm:pt>
    <dgm:pt modelId="{AF4653B0-6BA9-4EF2-BD9E-7DAE51794DE7}" type="parTrans" cxnId="{A7CE90B2-02B3-4431-B545-1BCF8EE6D898}">
      <dgm:prSet/>
      <dgm:spPr/>
      <dgm:t>
        <a:bodyPr/>
        <a:lstStyle/>
        <a:p>
          <a:endParaRPr lang="en-US"/>
        </a:p>
      </dgm:t>
    </dgm:pt>
    <dgm:pt modelId="{8C879A0A-400F-4A03-AFB1-CE165216E1EA}" type="sibTrans" cxnId="{A7CE90B2-02B3-4431-B545-1BCF8EE6D898}">
      <dgm:prSet/>
      <dgm:spPr/>
      <dgm:t>
        <a:bodyPr/>
        <a:lstStyle/>
        <a:p>
          <a:endParaRPr lang="en-US"/>
        </a:p>
      </dgm:t>
    </dgm:pt>
    <dgm:pt modelId="{02858BA0-7C00-44E8-88BE-FC5645F3121C}">
      <dgm:prSet phldrT="[Text]"/>
      <dgm:spPr>
        <a:solidFill>
          <a:srgbClr val="002060"/>
        </a:solidFill>
      </dgm:spPr>
      <dgm:t>
        <a:bodyPr/>
        <a:lstStyle/>
        <a:p>
          <a:r>
            <a:rPr lang="en-US" dirty="0"/>
            <a:t>Monitoring Notification</a:t>
          </a:r>
        </a:p>
      </dgm:t>
    </dgm:pt>
    <dgm:pt modelId="{A766A3FF-85B4-4E36-BEF7-189DD487547B}" type="parTrans" cxnId="{B5B27FAA-BFA9-411F-B1CD-C9C7265B3AAE}">
      <dgm:prSet/>
      <dgm:spPr/>
      <dgm:t>
        <a:bodyPr/>
        <a:lstStyle/>
        <a:p>
          <a:endParaRPr lang="en-US"/>
        </a:p>
      </dgm:t>
    </dgm:pt>
    <dgm:pt modelId="{B8718B75-F469-4484-9BA2-F651C88367B6}" type="sibTrans" cxnId="{B5B27FAA-BFA9-411F-B1CD-C9C7265B3AAE}">
      <dgm:prSet/>
      <dgm:spPr/>
      <dgm:t>
        <a:bodyPr/>
        <a:lstStyle/>
        <a:p>
          <a:endParaRPr lang="en-US"/>
        </a:p>
      </dgm:t>
    </dgm:pt>
    <dgm:pt modelId="{31B112C3-E884-4ADB-BAF8-66D054091E08}">
      <dgm:prSet phldrT="[Text]"/>
      <dgm:spPr/>
      <dgm:t>
        <a:bodyPr/>
        <a:lstStyle/>
        <a:p>
          <a:r>
            <a:rPr lang="en-US" dirty="0"/>
            <a:t>Monitoring Report</a:t>
          </a:r>
        </a:p>
      </dgm:t>
    </dgm:pt>
    <dgm:pt modelId="{51F2352E-0665-42EF-A875-B192EBD95EB6}" type="parTrans" cxnId="{D8483A5A-7F9A-4432-B79A-70A75C004B35}">
      <dgm:prSet/>
      <dgm:spPr/>
      <dgm:t>
        <a:bodyPr/>
        <a:lstStyle/>
        <a:p>
          <a:endParaRPr lang="en-US"/>
        </a:p>
      </dgm:t>
    </dgm:pt>
    <dgm:pt modelId="{80A89070-C7BD-4959-8675-9EA2E94A0D6A}" type="sibTrans" cxnId="{D8483A5A-7F9A-4432-B79A-70A75C004B35}">
      <dgm:prSet/>
      <dgm:spPr/>
      <dgm:t>
        <a:bodyPr/>
        <a:lstStyle/>
        <a:p>
          <a:endParaRPr lang="en-US"/>
        </a:p>
      </dgm:t>
    </dgm:pt>
    <dgm:pt modelId="{B7DBD2A1-7A02-4B7E-92B6-ECC779FED599}">
      <dgm:prSet phldrT="[Text]"/>
      <dgm:spPr/>
      <dgm:t>
        <a:bodyPr/>
        <a:lstStyle/>
        <a:p>
          <a:r>
            <a:rPr lang="en-US" dirty="0"/>
            <a:t>Monitoring Preparation</a:t>
          </a:r>
        </a:p>
      </dgm:t>
    </dgm:pt>
    <dgm:pt modelId="{4A860A0A-5B0A-4867-9274-C6CE05C11B74}" type="parTrans" cxnId="{E1240674-ABF4-419A-B20A-82760D9F6397}">
      <dgm:prSet/>
      <dgm:spPr/>
      <dgm:t>
        <a:bodyPr/>
        <a:lstStyle/>
        <a:p>
          <a:endParaRPr lang="en-US"/>
        </a:p>
      </dgm:t>
    </dgm:pt>
    <dgm:pt modelId="{1CD1B8EC-D7D4-492C-937C-F8FEF8BD9CE8}" type="sibTrans" cxnId="{E1240674-ABF4-419A-B20A-82760D9F6397}">
      <dgm:prSet/>
      <dgm:spPr/>
      <dgm:t>
        <a:bodyPr/>
        <a:lstStyle/>
        <a:p>
          <a:endParaRPr lang="en-US"/>
        </a:p>
      </dgm:t>
    </dgm:pt>
    <dgm:pt modelId="{2D001D6A-7486-43BF-82C3-84EEF95C59DE}">
      <dgm:prSet phldrT="[Text]"/>
      <dgm:spPr/>
      <dgm:t>
        <a:bodyPr/>
        <a:lstStyle/>
        <a:p>
          <a:r>
            <a:rPr lang="en-US" dirty="0"/>
            <a:t>Monitoring Response from Subrecipient </a:t>
          </a:r>
        </a:p>
      </dgm:t>
    </dgm:pt>
    <dgm:pt modelId="{03C36B40-6263-4F02-ADD9-C23C94517B43}" type="parTrans" cxnId="{C10CB4BF-801B-4805-9553-BD2233454029}">
      <dgm:prSet/>
      <dgm:spPr/>
      <dgm:t>
        <a:bodyPr/>
        <a:lstStyle/>
        <a:p>
          <a:endParaRPr lang="en-US"/>
        </a:p>
      </dgm:t>
    </dgm:pt>
    <dgm:pt modelId="{E668353C-6994-4106-983E-67B19CBD7B4B}" type="sibTrans" cxnId="{C10CB4BF-801B-4805-9553-BD2233454029}">
      <dgm:prSet/>
      <dgm:spPr/>
      <dgm:t>
        <a:bodyPr/>
        <a:lstStyle/>
        <a:p>
          <a:endParaRPr lang="en-US"/>
        </a:p>
      </dgm:t>
    </dgm:pt>
    <dgm:pt modelId="{8BB0A0C9-5CFB-402F-820B-8AAC5F215D1C}" type="pres">
      <dgm:prSet presAssocID="{049C8C20-B3A7-4F56-A039-31364DFBCA9C}" presName="Name0" presStyleCnt="0">
        <dgm:presLayoutVars>
          <dgm:dir/>
          <dgm:animLvl val="lvl"/>
          <dgm:resizeHandles val="exact"/>
        </dgm:presLayoutVars>
      </dgm:prSet>
      <dgm:spPr/>
    </dgm:pt>
    <dgm:pt modelId="{23CF9466-C890-44C0-8021-ECE4D170B3A0}" type="pres">
      <dgm:prSet presAssocID="{48C16C4B-3B7C-4E4B-A1F8-AC173AC535A1}" presName="parTxOnly" presStyleLbl="node1" presStyleIdx="0" presStyleCnt="5">
        <dgm:presLayoutVars>
          <dgm:chMax val="0"/>
          <dgm:chPref val="0"/>
          <dgm:bulletEnabled val="1"/>
        </dgm:presLayoutVars>
      </dgm:prSet>
      <dgm:spPr/>
    </dgm:pt>
    <dgm:pt modelId="{B66D980E-DDB5-4434-AE61-05BE0FB77CDE}" type="pres">
      <dgm:prSet presAssocID="{8C879A0A-400F-4A03-AFB1-CE165216E1EA}" presName="parTxOnlySpace" presStyleCnt="0"/>
      <dgm:spPr/>
    </dgm:pt>
    <dgm:pt modelId="{23ED0294-F618-49F7-BCCC-DD56CA4B89C7}" type="pres">
      <dgm:prSet presAssocID="{B7DBD2A1-7A02-4B7E-92B6-ECC779FED599}" presName="parTxOnly" presStyleLbl="node1" presStyleIdx="1" presStyleCnt="5">
        <dgm:presLayoutVars>
          <dgm:chMax val="0"/>
          <dgm:chPref val="0"/>
          <dgm:bulletEnabled val="1"/>
        </dgm:presLayoutVars>
      </dgm:prSet>
      <dgm:spPr/>
    </dgm:pt>
    <dgm:pt modelId="{417F3224-C158-45C3-8244-98A16DAC61BD}" type="pres">
      <dgm:prSet presAssocID="{1CD1B8EC-D7D4-492C-937C-F8FEF8BD9CE8}" presName="parTxOnlySpace" presStyleCnt="0"/>
      <dgm:spPr/>
    </dgm:pt>
    <dgm:pt modelId="{2C91F1FF-9D7F-4672-B953-24C4A924A65E}" type="pres">
      <dgm:prSet presAssocID="{02858BA0-7C00-44E8-88BE-FC5645F3121C}" presName="parTxOnly" presStyleLbl="node1" presStyleIdx="2" presStyleCnt="5">
        <dgm:presLayoutVars>
          <dgm:chMax val="0"/>
          <dgm:chPref val="0"/>
          <dgm:bulletEnabled val="1"/>
        </dgm:presLayoutVars>
      </dgm:prSet>
      <dgm:spPr/>
    </dgm:pt>
    <dgm:pt modelId="{F04E2ACA-6E01-4514-8E52-34744F36C60B}" type="pres">
      <dgm:prSet presAssocID="{B8718B75-F469-4484-9BA2-F651C88367B6}" presName="parTxOnlySpace" presStyleCnt="0"/>
      <dgm:spPr/>
    </dgm:pt>
    <dgm:pt modelId="{34BA7D47-C40A-407B-9158-7A8B3FD32319}" type="pres">
      <dgm:prSet presAssocID="{31B112C3-E884-4ADB-BAF8-66D054091E08}" presName="parTxOnly" presStyleLbl="node1" presStyleIdx="3" presStyleCnt="5">
        <dgm:presLayoutVars>
          <dgm:chMax val="0"/>
          <dgm:chPref val="0"/>
          <dgm:bulletEnabled val="1"/>
        </dgm:presLayoutVars>
      </dgm:prSet>
      <dgm:spPr/>
    </dgm:pt>
    <dgm:pt modelId="{469E51AA-E4F7-4487-98DF-BBA1970CB4F0}" type="pres">
      <dgm:prSet presAssocID="{80A89070-C7BD-4959-8675-9EA2E94A0D6A}" presName="parTxOnlySpace" presStyleCnt="0"/>
      <dgm:spPr/>
    </dgm:pt>
    <dgm:pt modelId="{63C9A73F-4AA8-4F09-AF76-039B88F1DD54}" type="pres">
      <dgm:prSet presAssocID="{2D001D6A-7486-43BF-82C3-84EEF95C59DE}" presName="parTxOnly" presStyleLbl="node1" presStyleIdx="4" presStyleCnt="5">
        <dgm:presLayoutVars>
          <dgm:chMax val="0"/>
          <dgm:chPref val="0"/>
          <dgm:bulletEnabled val="1"/>
        </dgm:presLayoutVars>
      </dgm:prSet>
      <dgm:spPr/>
    </dgm:pt>
  </dgm:ptLst>
  <dgm:cxnLst>
    <dgm:cxn modelId="{F374E837-9A91-49C4-B210-8411E551B349}" type="presOf" srcId="{48C16C4B-3B7C-4E4B-A1F8-AC173AC535A1}" destId="{23CF9466-C890-44C0-8021-ECE4D170B3A0}" srcOrd="0" destOrd="0" presId="urn:microsoft.com/office/officeart/2005/8/layout/chevron1"/>
    <dgm:cxn modelId="{8BBD0C3E-66C9-41C9-A820-13A61AE0EFE6}" type="presOf" srcId="{02858BA0-7C00-44E8-88BE-FC5645F3121C}" destId="{2C91F1FF-9D7F-4672-B953-24C4A924A65E}" srcOrd="0" destOrd="0" presId="urn:microsoft.com/office/officeart/2005/8/layout/chevron1"/>
    <dgm:cxn modelId="{E1240674-ABF4-419A-B20A-82760D9F6397}" srcId="{049C8C20-B3A7-4F56-A039-31364DFBCA9C}" destId="{B7DBD2A1-7A02-4B7E-92B6-ECC779FED599}" srcOrd="1" destOrd="0" parTransId="{4A860A0A-5B0A-4867-9274-C6CE05C11B74}" sibTransId="{1CD1B8EC-D7D4-492C-937C-F8FEF8BD9CE8}"/>
    <dgm:cxn modelId="{D8483A5A-7F9A-4432-B79A-70A75C004B35}" srcId="{049C8C20-B3A7-4F56-A039-31364DFBCA9C}" destId="{31B112C3-E884-4ADB-BAF8-66D054091E08}" srcOrd="3" destOrd="0" parTransId="{51F2352E-0665-42EF-A875-B192EBD95EB6}" sibTransId="{80A89070-C7BD-4959-8675-9EA2E94A0D6A}"/>
    <dgm:cxn modelId="{1898719E-27D7-47DB-A7E2-BE695C308630}" type="presOf" srcId="{B7DBD2A1-7A02-4B7E-92B6-ECC779FED599}" destId="{23ED0294-F618-49F7-BCCC-DD56CA4B89C7}" srcOrd="0" destOrd="0" presId="urn:microsoft.com/office/officeart/2005/8/layout/chevron1"/>
    <dgm:cxn modelId="{B5B27FAA-BFA9-411F-B1CD-C9C7265B3AAE}" srcId="{049C8C20-B3A7-4F56-A039-31364DFBCA9C}" destId="{02858BA0-7C00-44E8-88BE-FC5645F3121C}" srcOrd="2" destOrd="0" parTransId="{A766A3FF-85B4-4E36-BEF7-189DD487547B}" sibTransId="{B8718B75-F469-4484-9BA2-F651C88367B6}"/>
    <dgm:cxn modelId="{A7CE90B2-02B3-4431-B545-1BCF8EE6D898}" srcId="{049C8C20-B3A7-4F56-A039-31364DFBCA9C}" destId="{48C16C4B-3B7C-4E4B-A1F8-AC173AC535A1}" srcOrd="0" destOrd="0" parTransId="{AF4653B0-6BA9-4EF2-BD9E-7DAE51794DE7}" sibTransId="{8C879A0A-400F-4A03-AFB1-CE165216E1EA}"/>
    <dgm:cxn modelId="{30571FB3-25F0-4AC9-95A3-F4B6FF4D6DBC}" type="presOf" srcId="{31B112C3-E884-4ADB-BAF8-66D054091E08}" destId="{34BA7D47-C40A-407B-9158-7A8B3FD32319}" srcOrd="0" destOrd="0" presId="urn:microsoft.com/office/officeart/2005/8/layout/chevron1"/>
    <dgm:cxn modelId="{0E4ECEB5-0EA4-4071-9C21-C8F2EC0066F9}" type="presOf" srcId="{2D001D6A-7486-43BF-82C3-84EEF95C59DE}" destId="{63C9A73F-4AA8-4F09-AF76-039B88F1DD54}" srcOrd="0" destOrd="0" presId="urn:microsoft.com/office/officeart/2005/8/layout/chevron1"/>
    <dgm:cxn modelId="{C10CB4BF-801B-4805-9553-BD2233454029}" srcId="{049C8C20-B3A7-4F56-A039-31364DFBCA9C}" destId="{2D001D6A-7486-43BF-82C3-84EEF95C59DE}" srcOrd="4" destOrd="0" parTransId="{03C36B40-6263-4F02-ADD9-C23C94517B43}" sibTransId="{E668353C-6994-4106-983E-67B19CBD7B4B}"/>
    <dgm:cxn modelId="{0E3F31E5-86C0-480E-B2DD-435B4D1DD20B}" type="presOf" srcId="{049C8C20-B3A7-4F56-A039-31364DFBCA9C}" destId="{8BB0A0C9-5CFB-402F-820B-8AAC5F215D1C}" srcOrd="0" destOrd="0" presId="urn:microsoft.com/office/officeart/2005/8/layout/chevron1"/>
    <dgm:cxn modelId="{E4EFBCE4-0B50-4B60-810A-F727C91C25E2}" type="presParOf" srcId="{8BB0A0C9-5CFB-402F-820B-8AAC5F215D1C}" destId="{23CF9466-C890-44C0-8021-ECE4D170B3A0}" srcOrd="0" destOrd="0" presId="urn:microsoft.com/office/officeart/2005/8/layout/chevron1"/>
    <dgm:cxn modelId="{35059FAC-3EB3-4EE9-9E60-C0FCB4913036}" type="presParOf" srcId="{8BB0A0C9-5CFB-402F-820B-8AAC5F215D1C}" destId="{B66D980E-DDB5-4434-AE61-05BE0FB77CDE}" srcOrd="1" destOrd="0" presId="urn:microsoft.com/office/officeart/2005/8/layout/chevron1"/>
    <dgm:cxn modelId="{B26C672A-A4C7-450A-9FC4-D91AA8874CDA}" type="presParOf" srcId="{8BB0A0C9-5CFB-402F-820B-8AAC5F215D1C}" destId="{23ED0294-F618-49F7-BCCC-DD56CA4B89C7}" srcOrd="2" destOrd="0" presId="urn:microsoft.com/office/officeart/2005/8/layout/chevron1"/>
    <dgm:cxn modelId="{CB5BC223-BBE0-481A-A4BB-A8436DCC23F0}" type="presParOf" srcId="{8BB0A0C9-5CFB-402F-820B-8AAC5F215D1C}" destId="{417F3224-C158-45C3-8244-98A16DAC61BD}" srcOrd="3" destOrd="0" presId="urn:microsoft.com/office/officeart/2005/8/layout/chevron1"/>
    <dgm:cxn modelId="{64DF2E2F-2400-4038-9E45-5CC68691BD4B}" type="presParOf" srcId="{8BB0A0C9-5CFB-402F-820B-8AAC5F215D1C}" destId="{2C91F1FF-9D7F-4672-B953-24C4A924A65E}" srcOrd="4" destOrd="0" presId="urn:microsoft.com/office/officeart/2005/8/layout/chevron1"/>
    <dgm:cxn modelId="{CDBFDE2C-8744-42EF-B225-FA065EBA4146}" type="presParOf" srcId="{8BB0A0C9-5CFB-402F-820B-8AAC5F215D1C}" destId="{F04E2ACA-6E01-4514-8E52-34744F36C60B}" srcOrd="5" destOrd="0" presId="urn:microsoft.com/office/officeart/2005/8/layout/chevron1"/>
    <dgm:cxn modelId="{DF15D3F1-B5F8-40AA-A174-706AC0C43BD2}" type="presParOf" srcId="{8BB0A0C9-5CFB-402F-820B-8AAC5F215D1C}" destId="{34BA7D47-C40A-407B-9158-7A8B3FD32319}" srcOrd="6" destOrd="0" presId="urn:microsoft.com/office/officeart/2005/8/layout/chevron1"/>
    <dgm:cxn modelId="{069E3EF5-82F5-4614-A116-778FB0331655}" type="presParOf" srcId="{8BB0A0C9-5CFB-402F-820B-8AAC5F215D1C}" destId="{469E51AA-E4F7-4487-98DF-BBA1970CB4F0}" srcOrd="7" destOrd="0" presId="urn:microsoft.com/office/officeart/2005/8/layout/chevron1"/>
    <dgm:cxn modelId="{AB7B5527-76A9-4315-B92E-6F25251EC5AF}" type="presParOf" srcId="{8BB0A0C9-5CFB-402F-820B-8AAC5F215D1C}" destId="{63C9A73F-4AA8-4F09-AF76-039B88F1DD54}"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9C8C20-B3A7-4F56-A039-31364DFBCA9C}" type="doc">
      <dgm:prSet loTypeId="urn:microsoft.com/office/officeart/2005/8/layout/chevron1" loCatId="process" qsTypeId="urn:microsoft.com/office/officeart/2005/8/quickstyle/simple1" qsCatId="simple" csTypeId="urn:microsoft.com/office/officeart/2005/8/colors/accent1_2" csCatId="accent1" phldr="1"/>
      <dgm:spPr/>
    </dgm:pt>
    <dgm:pt modelId="{48C16C4B-3B7C-4E4B-A1F8-AC173AC535A1}">
      <dgm:prSet phldrT="[Text]"/>
      <dgm:spPr/>
      <dgm:t>
        <a:bodyPr/>
        <a:lstStyle/>
        <a:p>
          <a:r>
            <a:rPr lang="en-US" dirty="0"/>
            <a:t>Risk Assessment</a:t>
          </a:r>
        </a:p>
      </dgm:t>
    </dgm:pt>
    <dgm:pt modelId="{AF4653B0-6BA9-4EF2-BD9E-7DAE51794DE7}" type="parTrans" cxnId="{A7CE90B2-02B3-4431-B545-1BCF8EE6D898}">
      <dgm:prSet/>
      <dgm:spPr/>
      <dgm:t>
        <a:bodyPr/>
        <a:lstStyle/>
        <a:p>
          <a:endParaRPr lang="en-US"/>
        </a:p>
      </dgm:t>
    </dgm:pt>
    <dgm:pt modelId="{8C879A0A-400F-4A03-AFB1-CE165216E1EA}" type="sibTrans" cxnId="{A7CE90B2-02B3-4431-B545-1BCF8EE6D898}">
      <dgm:prSet/>
      <dgm:spPr/>
      <dgm:t>
        <a:bodyPr/>
        <a:lstStyle/>
        <a:p>
          <a:endParaRPr lang="en-US"/>
        </a:p>
      </dgm:t>
    </dgm:pt>
    <dgm:pt modelId="{02858BA0-7C00-44E8-88BE-FC5645F3121C}">
      <dgm:prSet phldrT="[Text]"/>
      <dgm:spPr>
        <a:solidFill>
          <a:srgbClr val="002060"/>
        </a:solidFill>
      </dgm:spPr>
      <dgm:t>
        <a:bodyPr/>
        <a:lstStyle/>
        <a:p>
          <a:r>
            <a:rPr lang="en-US" dirty="0"/>
            <a:t>Monitoring Notification</a:t>
          </a:r>
        </a:p>
      </dgm:t>
    </dgm:pt>
    <dgm:pt modelId="{A766A3FF-85B4-4E36-BEF7-189DD487547B}" type="parTrans" cxnId="{B5B27FAA-BFA9-411F-B1CD-C9C7265B3AAE}">
      <dgm:prSet/>
      <dgm:spPr/>
      <dgm:t>
        <a:bodyPr/>
        <a:lstStyle/>
        <a:p>
          <a:endParaRPr lang="en-US"/>
        </a:p>
      </dgm:t>
    </dgm:pt>
    <dgm:pt modelId="{B8718B75-F469-4484-9BA2-F651C88367B6}" type="sibTrans" cxnId="{B5B27FAA-BFA9-411F-B1CD-C9C7265B3AAE}">
      <dgm:prSet/>
      <dgm:spPr/>
      <dgm:t>
        <a:bodyPr/>
        <a:lstStyle/>
        <a:p>
          <a:endParaRPr lang="en-US"/>
        </a:p>
      </dgm:t>
    </dgm:pt>
    <dgm:pt modelId="{31B112C3-E884-4ADB-BAF8-66D054091E08}">
      <dgm:prSet phldrT="[Text]"/>
      <dgm:spPr/>
      <dgm:t>
        <a:bodyPr/>
        <a:lstStyle/>
        <a:p>
          <a:r>
            <a:rPr lang="en-US" dirty="0"/>
            <a:t>Monitoring Report</a:t>
          </a:r>
        </a:p>
      </dgm:t>
    </dgm:pt>
    <dgm:pt modelId="{51F2352E-0665-42EF-A875-B192EBD95EB6}" type="parTrans" cxnId="{D8483A5A-7F9A-4432-B79A-70A75C004B35}">
      <dgm:prSet/>
      <dgm:spPr/>
      <dgm:t>
        <a:bodyPr/>
        <a:lstStyle/>
        <a:p>
          <a:endParaRPr lang="en-US"/>
        </a:p>
      </dgm:t>
    </dgm:pt>
    <dgm:pt modelId="{80A89070-C7BD-4959-8675-9EA2E94A0D6A}" type="sibTrans" cxnId="{D8483A5A-7F9A-4432-B79A-70A75C004B35}">
      <dgm:prSet/>
      <dgm:spPr/>
      <dgm:t>
        <a:bodyPr/>
        <a:lstStyle/>
        <a:p>
          <a:endParaRPr lang="en-US"/>
        </a:p>
      </dgm:t>
    </dgm:pt>
    <dgm:pt modelId="{B7DBD2A1-7A02-4B7E-92B6-ECC779FED599}">
      <dgm:prSet phldrT="[Text]"/>
      <dgm:spPr/>
      <dgm:t>
        <a:bodyPr/>
        <a:lstStyle/>
        <a:p>
          <a:r>
            <a:rPr lang="en-US" dirty="0"/>
            <a:t>Monitoring Preparation</a:t>
          </a:r>
        </a:p>
      </dgm:t>
    </dgm:pt>
    <dgm:pt modelId="{4A860A0A-5B0A-4867-9274-C6CE05C11B74}" type="parTrans" cxnId="{E1240674-ABF4-419A-B20A-82760D9F6397}">
      <dgm:prSet/>
      <dgm:spPr/>
      <dgm:t>
        <a:bodyPr/>
        <a:lstStyle/>
        <a:p>
          <a:endParaRPr lang="en-US"/>
        </a:p>
      </dgm:t>
    </dgm:pt>
    <dgm:pt modelId="{1CD1B8EC-D7D4-492C-937C-F8FEF8BD9CE8}" type="sibTrans" cxnId="{E1240674-ABF4-419A-B20A-82760D9F6397}">
      <dgm:prSet/>
      <dgm:spPr/>
      <dgm:t>
        <a:bodyPr/>
        <a:lstStyle/>
        <a:p>
          <a:endParaRPr lang="en-US"/>
        </a:p>
      </dgm:t>
    </dgm:pt>
    <dgm:pt modelId="{2D001D6A-7486-43BF-82C3-84EEF95C59DE}">
      <dgm:prSet phldrT="[Text]"/>
      <dgm:spPr/>
      <dgm:t>
        <a:bodyPr/>
        <a:lstStyle/>
        <a:p>
          <a:r>
            <a:rPr lang="en-US" dirty="0"/>
            <a:t>Monitoring Response from Subrecipient </a:t>
          </a:r>
        </a:p>
      </dgm:t>
    </dgm:pt>
    <dgm:pt modelId="{03C36B40-6263-4F02-ADD9-C23C94517B43}" type="parTrans" cxnId="{C10CB4BF-801B-4805-9553-BD2233454029}">
      <dgm:prSet/>
      <dgm:spPr/>
      <dgm:t>
        <a:bodyPr/>
        <a:lstStyle/>
        <a:p>
          <a:endParaRPr lang="en-US"/>
        </a:p>
      </dgm:t>
    </dgm:pt>
    <dgm:pt modelId="{E668353C-6994-4106-983E-67B19CBD7B4B}" type="sibTrans" cxnId="{C10CB4BF-801B-4805-9553-BD2233454029}">
      <dgm:prSet/>
      <dgm:spPr/>
      <dgm:t>
        <a:bodyPr/>
        <a:lstStyle/>
        <a:p>
          <a:endParaRPr lang="en-US"/>
        </a:p>
      </dgm:t>
    </dgm:pt>
    <dgm:pt modelId="{8BB0A0C9-5CFB-402F-820B-8AAC5F215D1C}" type="pres">
      <dgm:prSet presAssocID="{049C8C20-B3A7-4F56-A039-31364DFBCA9C}" presName="Name0" presStyleCnt="0">
        <dgm:presLayoutVars>
          <dgm:dir/>
          <dgm:animLvl val="lvl"/>
          <dgm:resizeHandles val="exact"/>
        </dgm:presLayoutVars>
      </dgm:prSet>
      <dgm:spPr/>
    </dgm:pt>
    <dgm:pt modelId="{23CF9466-C890-44C0-8021-ECE4D170B3A0}" type="pres">
      <dgm:prSet presAssocID="{48C16C4B-3B7C-4E4B-A1F8-AC173AC535A1}" presName="parTxOnly" presStyleLbl="node1" presStyleIdx="0" presStyleCnt="5">
        <dgm:presLayoutVars>
          <dgm:chMax val="0"/>
          <dgm:chPref val="0"/>
          <dgm:bulletEnabled val="1"/>
        </dgm:presLayoutVars>
      </dgm:prSet>
      <dgm:spPr/>
    </dgm:pt>
    <dgm:pt modelId="{B66D980E-DDB5-4434-AE61-05BE0FB77CDE}" type="pres">
      <dgm:prSet presAssocID="{8C879A0A-400F-4A03-AFB1-CE165216E1EA}" presName="parTxOnlySpace" presStyleCnt="0"/>
      <dgm:spPr/>
    </dgm:pt>
    <dgm:pt modelId="{23ED0294-F618-49F7-BCCC-DD56CA4B89C7}" type="pres">
      <dgm:prSet presAssocID="{B7DBD2A1-7A02-4B7E-92B6-ECC779FED599}" presName="parTxOnly" presStyleLbl="node1" presStyleIdx="1" presStyleCnt="5">
        <dgm:presLayoutVars>
          <dgm:chMax val="0"/>
          <dgm:chPref val="0"/>
          <dgm:bulletEnabled val="1"/>
        </dgm:presLayoutVars>
      </dgm:prSet>
      <dgm:spPr/>
    </dgm:pt>
    <dgm:pt modelId="{417F3224-C158-45C3-8244-98A16DAC61BD}" type="pres">
      <dgm:prSet presAssocID="{1CD1B8EC-D7D4-492C-937C-F8FEF8BD9CE8}" presName="parTxOnlySpace" presStyleCnt="0"/>
      <dgm:spPr/>
    </dgm:pt>
    <dgm:pt modelId="{2C91F1FF-9D7F-4672-B953-24C4A924A65E}" type="pres">
      <dgm:prSet presAssocID="{02858BA0-7C00-44E8-88BE-FC5645F3121C}" presName="parTxOnly" presStyleLbl="node1" presStyleIdx="2" presStyleCnt="5">
        <dgm:presLayoutVars>
          <dgm:chMax val="0"/>
          <dgm:chPref val="0"/>
          <dgm:bulletEnabled val="1"/>
        </dgm:presLayoutVars>
      </dgm:prSet>
      <dgm:spPr/>
    </dgm:pt>
    <dgm:pt modelId="{F04E2ACA-6E01-4514-8E52-34744F36C60B}" type="pres">
      <dgm:prSet presAssocID="{B8718B75-F469-4484-9BA2-F651C88367B6}" presName="parTxOnlySpace" presStyleCnt="0"/>
      <dgm:spPr/>
    </dgm:pt>
    <dgm:pt modelId="{34BA7D47-C40A-407B-9158-7A8B3FD32319}" type="pres">
      <dgm:prSet presAssocID="{31B112C3-E884-4ADB-BAF8-66D054091E08}" presName="parTxOnly" presStyleLbl="node1" presStyleIdx="3" presStyleCnt="5">
        <dgm:presLayoutVars>
          <dgm:chMax val="0"/>
          <dgm:chPref val="0"/>
          <dgm:bulletEnabled val="1"/>
        </dgm:presLayoutVars>
      </dgm:prSet>
      <dgm:spPr/>
    </dgm:pt>
    <dgm:pt modelId="{469E51AA-E4F7-4487-98DF-BBA1970CB4F0}" type="pres">
      <dgm:prSet presAssocID="{80A89070-C7BD-4959-8675-9EA2E94A0D6A}" presName="parTxOnlySpace" presStyleCnt="0"/>
      <dgm:spPr/>
    </dgm:pt>
    <dgm:pt modelId="{63C9A73F-4AA8-4F09-AF76-039B88F1DD54}" type="pres">
      <dgm:prSet presAssocID="{2D001D6A-7486-43BF-82C3-84EEF95C59DE}" presName="parTxOnly" presStyleLbl="node1" presStyleIdx="4" presStyleCnt="5">
        <dgm:presLayoutVars>
          <dgm:chMax val="0"/>
          <dgm:chPref val="0"/>
          <dgm:bulletEnabled val="1"/>
        </dgm:presLayoutVars>
      </dgm:prSet>
      <dgm:spPr/>
    </dgm:pt>
  </dgm:ptLst>
  <dgm:cxnLst>
    <dgm:cxn modelId="{F374E837-9A91-49C4-B210-8411E551B349}" type="presOf" srcId="{48C16C4B-3B7C-4E4B-A1F8-AC173AC535A1}" destId="{23CF9466-C890-44C0-8021-ECE4D170B3A0}" srcOrd="0" destOrd="0" presId="urn:microsoft.com/office/officeart/2005/8/layout/chevron1"/>
    <dgm:cxn modelId="{8BBD0C3E-66C9-41C9-A820-13A61AE0EFE6}" type="presOf" srcId="{02858BA0-7C00-44E8-88BE-FC5645F3121C}" destId="{2C91F1FF-9D7F-4672-B953-24C4A924A65E}" srcOrd="0" destOrd="0" presId="urn:microsoft.com/office/officeart/2005/8/layout/chevron1"/>
    <dgm:cxn modelId="{E1240674-ABF4-419A-B20A-82760D9F6397}" srcId="{049C8C20-B3A7-4F56-A039-31364DFBCA9C}" destId="{B7DBD2A1-7A02-4B7E-92B6-ECC779FED599}" srcOrd="1" destOrd="0" parTransId="{4A860A0A-5B0A-4867-9274-C6CE05C11B74}" sibTransId="{1CD1B8EC-D7D4-492C-937C-F8FEF8BD9CE8}"/>
    <dgm:cxn modelId="{D8483A5A-7F9A-4432-B79A-70A75C004B35}" srcId="{049C8C20-B3A7-4F56-A039-31364DFBCA9C}" destId="{31B112C3-E884-4ADB-BAF8-66D054091E08}" srcOrd="3" destOrd="0" parTransId="{51F2352E-0665-42EF-A875-B192EBD95EB6}" sibTransId="{80A89070-C7BD-4959-8675-9EA2E94A0D6A}"/>
    <dgm:cxn modelId="{1898719E-27D7-47DB-A7E2-BE695C308630}" type="presOf" srcId="{B7DBD2A1-7A02-4B7E-92B6-ECC779FED599}" destId="{23ED0294-F618-49F7-BCCC-DD56CA4B89C7}" srcOrd="0" destOrd="0" presId="urn:microsoft.com/office/officeart/2005/8/layout/chevron1"/>
    <dgm:cxn modelId="{B5B27FAA-BFA9-411F-B1CD-C9C7265B3AAE}" srcId="{049C8C20-B3A7-4F56-A039-31364DFBCA9C}" destId="{02858BA0-7C00-44E8-88BE-FC5645F3121C}" srcOrd="2" destOrd="0" parTransId="{A766A3FF-85B4-4E36-BEF7-189DD487547B}" sibTransId="{B8718B75-F469-4484-9BA2-F651C88367B6}"/>
    <dgm:cxn modelId="{A7CE90B2-02B3-4431-B545-1BCF8EE6D898}" srcId="{049C8C20-B3A7-4F56-A039-31364DFBCA9C}" destId="{48C16C4B-3B7C-4E4B-A1F8-AC173AC535A1}" srcOrd="0" destOrd="0" parTransId="{AF4653B0-6BA9-4EF2-BD9E-7DAE51794DE7}" sibTransId="{8C879A0A-400F-4A03-AFB1-CE165216E1EA}"/>
    <dgm:cxn modelId="{30571FB3-25F0-4AC9-95A3-F4B6FF4D6DBC}" type="presOf" srcId="{31B112C3-E884-4ADB-BAF8-66D054091E08}" destId="{34BA7D47-C40A-407B-9158-7A8B3FD32319}" srcOrd="0" destOrd="0" presId="urn:microsoft.com/office/officeart/2005/8/layout/chevron1"/>
    <dgm:cxn modelId="{0E4ECEB5-0EA4-4071-9C21-C8F2EC0066F9}" type="presOf" srcId="{2D001D6A-7486-43BF-82C3-84EEF95C59DE}" destId="{63C9A73F-4AA8-4F09-AF76-039B88F1DD54}" srcOrd="0" destOrd="0" presId="urn:microsoft.com/office/officeart/2005/8/layout/chevron1"/>
    <dgm:cxn modelId="{C10CB4BF-801B-4805-9553-BD2233454029}" srcId="{049C8C20-B3A7-4F56-A039-31364DFBCA9C}" destId="{2D001D6A-7486-43BF-82C3-84EEF95C59DE}" srcOrd="4" destOrd="0" parTransId="{03C36B40-6263-4F02-ADD9-C23C94517B43}" sibTransId="{E668353C-6994-4106-983E-67B19CBD7B4B}"/>
    <dgm:cxn modelId="{0E3F31E5-86C0-480E-B2DD-435B4D1DD20B}" type="presOf" srcId="{049C8C20-B3A7-4F56-A039-31364DFBCA9C}" destId="{8BB0A0C9-5CFB-402F-820B-8AAC5F215D1C}" srcOrd="0" destOrd="0" presId="urn:microsoft.com/office/officeart/2005/8/layout/chevron1"/>
    <dgm:cxn modelId="{E4EFBCE4-0B50-4B60-810A-F727C91C25E2}" type="presParOf" srcId="{8BB0A0C9-5CFB-402F-820B-8AAC5F215D1C}" destId="{23CF9466-C890-44C0-8021-ECE4D170B3A0}" srcOrd="0" destOrd="0" presId="urn:microsoft.com/office/officeart/2005/8/layout/chevron1"/>
    <dgm:cxn modelId="{35059FAC-3EB3-4EE9-9E60-C0FCB4913036}" type="presParOf" srcId="{8BB0A0C9-5CFB-402F-820B-8AAC5F215D1C}" destId="{B66D980E-DDB5-4434-AE61-05BE0FB77CDE}" srcOrd="1" destOrd="0" presId="urn:microsoft.com/office/officeart/2005/8/layout/chevron1"/>
    <dgm:cxn modelId="{B26C672A-A4C7-450A-9FC4-D91AA8874CDA}" type="presParOf" srcId="{8BB0A0C9-5CFB-402F-820B-8AAC5F215D1C}" destId="{23ED0294-F618-49F7-BCCC-DD56CA4B89C7}" srcOrd="2" destOrd="0" presId="urn:microsoft.com/office/officeart/2005/8/layout/chevron1"/>
    <dgm:cxn modelId="{CB5BC223-BBE0-481A-A4BB-A8436DCC23F0}" type="presParOf" srcId="{8BB0A0C9-5CFB-402F-820B-8AAC5F215D1C}" destId="{417F3224-C158-45C3-8244-98A16DAC61BD}" srcOrd="3" destOrd="0" presId="urn:microsoft.com/office/officeart/2005/8/layout/chevron1"/>
    <dgm:cxn modelId="{64DF2E2F-2400-4038-9E45-5CC68691BD4B}" type="presParOf" srcId="{8BB0A0C9-5CFB-402F-820B-8AAC5F215D1C}" destId="{2C91F1FF-9D7F-4672-B953-24C4A924A65E}" srcOrd="4" destOrd="0" presId="urn:microsoft.com/office/officeart/2005/8/layout/chevron1"/>
    <dgm:cxn modelId="{CDBFDE2C-8744-42EF-B225-FA065EBA4146}" type="presParOf" srcId="{8BB0A0C9-5CFB-402F-820B-8AAC5F215D1C}" destId="{F04E2ACA-6E01-4514-8E52-34744F36C60B}" srcOrd="5" destOrd="0" presId="urn:microsoft.com/office/officeart/2005/8/layout/chevron1"/>
    <dgm:cxn modelId="{DF15D3F1-B5F8-40AA-A174-706AC0C43BD2}" type="presParOf" srcId="{8BB0A0C9-5CFB-402F-820B-8AAC5F215D1C}" destId="{34BA7D47-C40A-407B-9158-7A8B3FD32319}" srcOrd="6" destOrd="0" presId="urn:microsoft.com/office/officeart/2005/8/layout/chevron1"/>
    <dgm:cxn modelId="{069E3EF5-82F5-4614-A116-778FB0331655}" type="presParOf" srcId="{8BB0A0C9-5CFB-402F-820B-8AAC5F215D1C}" destId="{469E51AA-E4F7-4487-98DF-BBA1970CB4F0}" srcOrd="7" destOrd="0" presId="urn:microsoft.com/office/officeart/2005/8/layout/chevron1"/>
    <dgm:cxn modelId="{AB7B5527-76A9-4315-B92E-6F25251EC5AF}" type="presParOf" srcId="{8BB0A0C9-5CFB-402F-820B-8AAC5F215D1C}" destId="{63C9A73F-4AA8-4F09-AF76-039B88F1DD54}"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49C8C20-B3A7-4F56-A039-31364DFBCA9C}" type="doc">
      <dgm:prSet loTypeId="urn:microsoft.com/office/officeart/2005/8/layout/chevron1" loCatId="process" qsTypeId="urn:microsoft.com/office/officeart/2005/8/quickstyle/simple1" qsCatId="simple" csTypeId="urn:microsoft.com/office/officeart/2005/8/colors/accent1_2" csCatId="accent1" phldr="1"/>
      <dgm:spPr/>
    </dgm:pt>
    <dgm:pt modelId="{48C16C4B-3B7C-4E4B-A1F8-AC173AC535A1}">
      <dgm:prSet phldrT="[Text]"/>
      <dgm:spPr/>
      <dgm:t>
        <a:bodyPr/>
        <a:lstStyle/>
        <a:p>
          <a:r>
            <a:rPr lang="en-US" dirty="0"/>
            <a:t>Risk Assessment</a:t>
          </a:r>
        </a:p>
      </dgm:t>
    </dgm:pt>
    <dgm:pt modelId="{AF4653B0-6BA9-4EF2-BD9E-7DAE51794DE7}" type="parTrans" cxnId="{A7CE90B2-02B3-4431-B545-1BCF8EE6D898}">
      <dgm:prSet/>
      <dgm:spPr/>
      <dgm:t>
        <a:bodyPr/>
        <a:lstStyle/>
        <a:p>
          <a:endParaRPr lang="en-US"/>
        </a:p>
      </dgm:t>
    </dgm:pt>
    <dgm:pt modelId="{8C879A0A-400F-4A03-AFB1-CE165216E1EA}" type="sibTrans" cxnId="{A7CE90B2-02B3-4431-B545-1BCF8EE6D898}">
      <dgm:prSet/>
      <dgm:spPr/>
      <dgm:t>
        <a:bodyPr/>
        <a:lstStyle/>
        <a:p>
          <a:endParaRPr lang="en-US"/>
        </a:p>
      </dgm:t>
    </dgm:pt>
    <dgm:pt modelId="{02858BA0-7C00-44E8-88BE-FC5645F3121C}">
      <dgm:prSet phldrT="[Text]"/>
      <dgm:spPr/>
      <dgm:t>
        <a:bodyPr/>
        <a:lstStyle/>
        <a:p>
          <a:r>
            <a:rPr lang="en-US" dirty="0"/>
            <a:t>Monitoring Notification</a:t>
          </a:r>
        </a:p>
      </dgm:t>
    </dgm:pt>
    <dgm:pt modelId="{A766A3FF-85B4-4E36-BEF7-189DD487547B}" type="parTrans" cxnId="{B5B27FAA-BFA9-411F-B1CD-C9C7265B3AAE}">
      <dgm:prSet/>
      <dgm:spPr/>
      <dgm:t>
        <a:bodyPr/>
        <a:lstStyle/>
        <a:p>
          <a:endParaRPr lang="en-US"/>
        </a:p>
      </dgm:t>
    </dgm:pt>
    <dgm:pt modelId="{B8718B75-F469-4484-9BA2-F651C88367B6}" type="sibTrans" cxnId="{B5B27FAA-BFA9-411F-B1CD-C9C7265B3AAE}">
      <dgm:prSet/>
      <dgm:spPr/>
      <dgm:t>
        <a:bodyPr/>
        <a:lstStyle/>
        <a:p>
          <a:endParaRPr lang="en-US"/>
        </a:p>
      </dgm:t>
    </dgm:pt>
    <dgm:pt modelId="{31B112C3-E884-4ADB-BAF8-66D054091E08}">
      <dgm:prSet phldrT="[Text]"/>
      <dgm:spPr>
        <a:solidFill>
          <a:srgbClr val="002060"/>
        </a:solidFill>
      </dgm:spPr>
      <dgm:t>
        <a:bodyPr/>
        <a:lstStyle/>
        <a:p>
          <a:r>
            <a:rPr lang="en-US" dirty="0"/>
            <a:t>Monitoring Report</a:t>
          </a:r>
        </a:p>
      </dgm:t>
    </dgm:pt>
    <dgm:pt modelId="{51F2352E-0665-42EF-A875-B192EBD95EB6}" type="parTrans" cxnId="{D8483A5A-7F9A-4432-B79A-70A75C004B35}">
      <dgm:prSet/>
      <dgm:spPr/>
      <dgm:t>
        <a:bodyPr/>
        <a:lstStyle/>
        <a:p>
          <a:endParaRPr lang="en-US"/>
        </a:p>
      </dgm:t>
    </dgm:pt>
    <dgm:pt modelId="{80A89070-C7BD-4959-8675-9EA2E94A0D6A}" type="sibTrans" cxnId="{D8483A5A-7F9A-4432-B79A-70A75C004B35}">
      <dgm:prSet/>
      <dgm:spPr/>
      <dgm:t>
        <a:bodyPr/>
        <a:lstStyle/>
        <a:p>
          <a:endParaRPr lang="en-US"/>
        </a:p>
      </dgm:t>
    </dgm:pt>
    <dgm:pt modelId="{B7DBD2A1-7A02-4B7E-92B6-ECC779FED599}">
      <dgm:prSet phldrT="[Text]"/>
      <dgm:spPr/>
      <dgm:t>
        <a:bodyPr/>
        <a:lstStyle/>
        <a:p>
          <a:r>
            <a:rPr lang="en-US" dirty="0"/>
            <a:t>Monitoring Preparation</a:t>
          </a:r>
        </a:p>
      </dgm:t>
    </dgm:pt>
    <dgm:pt modelId="{4A860A0A-5B0A-4867-9274-C6CE05C11B74}" type="parTrans" cxnId="{E1240674-ABF4-419A-B20A-82760D9F6397}">
      <dgm:prSet/>
      <dgm:spPr/>
      <dgm:t>
        <a:bodyPr/>
        <a:lstStyle/>
        <a:p>
          <a:endParaRPr lang="en-US"/>
        </a:p>
      </dgm:t>
    </dgm:pt>
    <dgm:pt modelId="{1CD1B8EC-D7D4-492C-937C-F8FEF8BD9CE8}" type="sibTrans" cxnId="{E1240674-ABF4-419A-B20A-82760D9F6397}">
      <dgm:prSet/>
      <dgm:spPr/>
      <dgm:t>
        <a:bodyPr/>
        <a:lstStyle/>
        <a:p>
          <a:endParaRPr lang="en-US"/>
        </a:p>
      </dgm:t>
    </dgm:pt>
    <dgm:pt modelId="{2D001D6A-7486-43BF-82C3-84EEF95C59DE}">
      <dgm:prSet phldrT="[Text]"/>
      <dgm:spPr/>
      <dgm:t>
        <a:bodyPr/>
        <a:lstStyle/>
        <a:p>
          <a:r>
            <a:rPr lang="en-US" dirty="0"/>
            <a:t>Monitoring Response from Subrecipient </a:t>
          </a:r>
        </a:p>
      </dgm:t>
    </dgm:pt>
    <dgm:pt modelId="{03C36B40-6263-4F02-ADD9-C23C94517B43}" type="parTrans" cxnId="{C10CB4BF-801B-4805-9553-BD2233454029}">
      <dgm:prSet/>
      <dgm:spPr/>
      <dgm:t>
        <a:bodyPr/>
        <a:lstStyle/>
        <a:p>
          <a:endParaRPr lang="en-US"/>
        </a:p>
      </dgm:t>
    </dgm:pt>
    <dgm:pt modelId="{E668353C-6994-4106-983E-67B19CBD7B4B}" type="sibTrans" cxnId="{C10CB4BF-801B-4805-9553-BD2233454029}">
      <dgm:prSet/>
      <dgm:spPr/>
      <dgm:t>
        <a:bodyPr/>
        <a:lstStyle/>
        <a:p>
          <a:endParaRPr lang="en-US"/>
        </a:p>
      </dgm:t>
    </dgm:pt>
    <dgm:pt modelId="{8BB0A0C9-5CFB-402F-820B-8AAC5F215D1C}" type="pres">
      <dgm:prSet presAssocID="{049C8C20-B3A7-4F56-A039-31364DFBCA9C}" presName="Name0" presStyleCnt="0">
        <dgm:presLayoutVars>
          <dgm:dir/>
          <dgm:animLvl val="lvl"/>
          <dgm:resizeHandles val="exact"/>
        </dgm:presLayoutVars>
      </dgm:prSet>
      <dgm:spPr/>
    </dgm:pt>
    <dgm:pt modelId="{23CF9466-C890-44C0-8021-ECE4D170B3A0}" type="pres">
      <dgm:prSet presAssocID="{48C16C4B-3B7C-4E4B-A1F8-AC173AC535A1}" presName="parTxOnly" presStyleLbl="node1" presStyleIdx="0" presStyleCnt="5">
        <dgm:presLayoutVars>
          <dgm:chMax val="0"/>
          <dgm:chPref val="0"/>
          <dgm:bulletEnabled val="1"/>
        </dgm:presLayoutVars>
      </dgm:prSet>
      <dgm:spPr/>
    </dgm:pt>
    <dgm:pt modelId="{B66D980E-DDB5-4434-AE61-05BE0FB77CDE}" type="pres">
      <dgm:prSet presAssocID="{8C879A0A-400F-4A03-AFB1-CE165216E1EA}" presName="parTxOnlySpace" presStyleCnt="0"/>
      <dgm:spPr/>
    </dgm:pt>
    <dgm:pt modelId="{23ED0294-F618-49F7-BCCC-DD56CA4B89C7}" type="pres">
      <dgm:prSet presAssocID="{B7DBD2A1-7A02-4B7E-92B6-ECC779FED599}" presName="parTxOnly" presStyleLbl="node1" presStyleIdx="1" presStyleCnt="5">
        <dgm:presLayoutVars>
          <dgm:chMax val="0"/>
          <dgm:chPref val="0"/>
          <dgm:bulletEnabled val="1"/>
        </dgm:presLayoutVars>
      </dgm:prSet>
      <dgm:spPr/>
    </dgm:pt>
    <dgm:pt modelId="{417F3224-C158-45C3-8244-98A16DAC61BD}" type="pres">
      <dgm:prSet presAssocID="{1CD1B8EC-D7D4-492C-937C-F8FEF8BD9CE8}" presName="parTxOnlySpace" presStyleCnt="0"/>
      <dgm:spPr/>
    </dgm:pt>
    <dgm:pt modelId="{2C91F1FF-9D7F-4672-B953-24C4A924A65E}" type="pres">
      <dgm:prSet presAssocID="{02858BA0-7C00-44E8-88BE-FC5645F3121C}" presName="parTxOnly" presStyleLbl="node1" presStyleIdx="2" presStyleCnt="5">
        <dgm:presLayoutVars>
          <dgm:chMax val="0"/>
          <dgm:chPref val="0"/>
          <dgm:bulletEnabled val="1"/>
        </dgm:presLayoutVars>
      </dgm:prSet>
      <dgm:spPr/>
    </dgm:pt>
    <dgm:pt modelId="{F04E2ACA-6E01-4514-8E52-34744F36C60B}" type="pres">
      <dgm:prSet presAssocID="{B8718B75-F469-4484-9BA2-F651C88367B6}" presName="parTxOnlySpace" presStyleCnt="0"/>
      <dgm:spPr/>
    </dgm:pt>
    <dgm:pt modelId="{34BA7D47-C40A-407B-9158-7A8B3FD32319}" type="pres">
      <dgm:prSet presAssocID="{31B112C3-E884-4ADB-BAF8-66D054091E08}" presName="parTxOnly" presStyleLbl="node1" presStyleIdx="3" presStyleCnt="5">
        <dgm:presLayoutVars>
          <dgm:chMax val="0"/>
          <dgm:chPref val="0"/>
          <dgm:bulletEnabled val="1"/>
        </dgm:presLayoutVars>
      </dgm:prSet>
      <dgm:spPr/>
    </dgm:pt>
    <dgm:pt modelId="{469E51AA-E4F7-4487-98DF-BBA1970CB4F0}" type="pres">
      <dgm:prSet presAssocID="{80A89070-C7BD-4959-8675-9EA2E94A0D6A}" presName="parTxOnlySpace" presStyleCnt="0"/>
      <dgm:spPr/>
    </dgm:pt>
    <dgm:pt modelId="{63C9A73F-4AA8-4F09-AF76-039B88F1DD54}" type="pres">
      <dgm:prSet presAssocID="{2D001D6A-7486-43BF-82C3-84EEF95C59DE}" presName="parTxOnly" presStyleLbl="node1" presStyleIdx="4" presStyleCnt="5">
        <dgm:presLayoutVars>
          <dgm:chMax val="0"/>
          <dgm:chPref val="0"/>
          <dgm:bulletEnabled val="1"/>
        </dgm:presLayoutVars>
      </dgm:prSet>
      <dgm:spPr/>
    </dgm:pt>
  </dgm:ptLst>
  <dgm:cxnLst>
    <dgm:cxn modelId="{F374E837-9A91-49C4-B210-8411E551B349}" type="presOf" srcId="{48C16C4B-3B7C-4E4B-A1F8-AC173AC535A1}" destId="{23CF9466-C890-44C0-8021-ECE4D170B3A0}" srcOrd="0" destOrd="0" presId="urn:microsoft.com/office/officeart/2005/8/layout/chevron1"/>
    <dgm:cxn modelId="{8BBD0C3E-66C9-41C9-A820-13A61AE0EFE6}" type="presOf" srcId="{02858BA0-7C00-44E8-88BE-FC5645F3121C}" destId="{2C91F1FF-9D7F-4672-B953-24C4A924A65E}" srcOrd="0" destOrd="0" presId="urn:microsoft.com/office/officeart/2005/8/layout/chevron1"/>
    <dgm:cxn modelId="{E1240674-ABF4-419A-B20A-82760D9F6397}" srcId="{049C8C20-B3A7-4F56-A039-31364DFBCA9C}" destId="{B7DBD2A1-7A02-4B7E-92B6-ECC779FED599}" srcOrd="1" destOrd="0" parTransId="{4A860A0A-5B0A-4867-9274-C6CE05C11B74}" sibTransId="{1CD1B8EC-D7D4-492C-937C-F8FEF8BD9CE8}"/>
    <dgm:cxn modelId="{D8483A5A-7F9A-4432-B79A-70A75C004B35}" srcId="{049C8C20-B3A7-4F56-A039-31364DFBCA9C}" destId="{31B112C3-E884-4ADB-BAF8-66D054091E08}" srcOrd="3" destOrd="0" parTransId="{51F2352E-0665-42EF-A875-B192EBD95EB6}" sibTransId="{80A89070-C7BD-4959-8675-9EA2E94A0D6A}"/>
    <dgm:cxn modelId="{1898719E-27D7-47DB-A7E2-BE695C308630}" type="presOf" srcId="{B7DBD2A1-7A02-4B7E-92B6-ECC779FED599}" destId="{23ED0294-F618-49F7-BCCC-DD56CA4B89C7}" srcOrd="0" destOrd="0" presId="urn:microsoft.com/office/officeart/2005/8/layout/chevron1"/>
    <dgm:cxn modelId="{B5B27FAA-BFA9-411F-B1CD-C9C7265B3AAE}" srcId="{049C8C20-B3A7-4F56-A039-31364DFBCA9C}" destId="{02858BA0-7C00-44E8-88BE-FC5645F3121C}" srcOrd="2" destOrd="0" parTransId="{A766A3FF-85B4-4E36-BEF7-189DD487547B}" sibTransId="{B8718B75-F469-4484-9BA2-F651C88367B6}"/>
    <dgm:cxn modelId="{A7CE90B2-02B3-4431-B545-1BCF8EE6D898}" srcId="{049C8C20-B3A7-4F56-A039-31364DFBCA9C}" destId="{48C16C4B-3B7C-4E4B-A1F8-AC173AC535A1}" srcOrd="0" destOrd="0" parTransId="{AF4653B0-6BA9-4EF2-BD9E-7DAE51794DE7}" sibTransId="{8C879A0A-400F-4A03-AFB1-CE165216E1EA}"/>
    <dgm:cxn modelId="{30571FB3-25F0-4AC9-95A3-F4B6FF4D6DBC}" type="presOf" srcId="{31B112C3-E884-4ADB-BAF8-66D054091E08}" destId="{34BA7D47-C40A-407B-9158-7A8B3FD32319}" srcOrd="0" destOrd="0" presId="urn:microsoft.com/office/officeart/2005/8/layout/chevron1"/>
    <dgm:cxn modelId="{0E4ECEB5-0EA4-4071-9C21-C8F2EC0066F9}" type="presOf" srcId="{2D001D6A-7486-43BF-82C3-84EEF95C59DE}" destId="{63C9A73F-4AA8-4F09-AF76-039B88F1DD54}" srcOrd="0" destOrd="0" presId="urn:microsoft.com/office/officeart/2005/8/layout/chevron1"/>
    <dgm:cxn modelId="{C10CB4BF-801B-4805-9553-BD2233454029}" srcId="{049C8C20-B3A7-4F56-A039-31364DFBCA9C}" destId="{2D001D6A-7486-43BF-82C3-84EEF95C59DE}" srcOrd="4" destOrd="0" parTransId="{03C36B40-6263-4F02-ADD9-C23C94517B43}" sibTransId="{E668353C-6994-4106-983E-67B19CBD7B4B}"/>
    <dgm:cxn modelId="{0E3F31E5-86C0-480E-B2DD-435B4D1DD20B}" type="presOf" srcId="{049C8C20-B3A7-4F56-A039-31364DFBCA9C}" destId="{8BB0A0C9-5CFB-402F-820B-8AAC5F215D1C}" srcOrd="0" destOrd="0" presId="urn:microsoft.com/office/officeart/2005/8/layout/chevron1"/>
    <dgm:cxn modelId="{E4EFBCE4-0B50-4B60-810A-F727C91C25E2}" type="presParOf" srcId="{8BB0A0C9-5CFB-402F-820B-8AAC5F215D1C}" destId="{23CF9466-C890-44C0-8021-ECE4D170B3A0}" srcOrd="0" destOrd="0" presId="urn:microsoft.com/office/officeart/2005/8/layout/chevron1"/>
    <dgm:cxn modelId="{35059FAC-3EB3-4EE9-9E60-C0FCB4913036}" type="presParOf" srcId="{8BB0A0C9-5CFB-402F-820B-8AAC5F215D1C}" destId="{B66D980E-DDB5-4434-AE61-05BE0FB77CDE}" srcOrd="1" destOrd="0" presId="urn:microsoft.com/office/officeart/2005/8/layout/chevron1"/>
    <dgm:cxn modelId="{B26C672A-A4C7-450A-9FC4-D91AA8874CDA}" type="presParOf" srcId="{8BB0A0C9-5CFB-402F-820B-8AAC5F215D1C}" destId="{23ED0294-F618-49F7-BCCC-DD56CA4B89C7}" srcOrd="2" destOrd="0" presId="urn:microsoft.com/office/officeart/2005/8/layout/chevron1"/>
    <dgm:cxn modelId="{CB5BC223-BBE0-481A-A4BB-A8436DCC23F0}" type="presParOf" srcId="{8BB0A0C9-5CFB-402F-820B-8AAC5F215D1C}" destId="{417F3224-C158-45C3-8244-98A16DAC61BD}" srcOrd="3" destOrd="0" presId="urn:microsoft.com/office/officeart/2005/8/layout/chevron1"/>
    <dgm:cxn modelId="{64DF2E2F-2400-4038-9E45-5CC68691BD4B}" type="presParOf" srcId="{8BB0A0C9-5CFB-402F-820B-8AAC5F215D1C}" destId="{2C91F1FF-9D7F-4672-B953-24C4A924A65E}" srcOrd="4" destOrd="0" presId="urn:microsoft.com/office/officeart/2005/8/layout/chevron1"/>
    <dgm:cxn modelId="{CDBFDE2C-8744-42EF-B225-FA065EBA4146}" type="presParOf" srcId="{8BB0A0C9-5CFB-402F-820B-8AAC5F215D1C}" destId="{F04E2ACA-6E01-4514-8E52-34744F36C60B}" srcOrd="5" destOrd="0" presId="urn:microsoft.com/office/officeart/2005/8/layout/chevron1"/>
    <dgm:cxn modelId="{DF15D3F1-B5F8-40AA-A174-706AC0C43BD2}" type="presParOf" srcId="{8BB0A0C9-5CFB-402F-820B-8AAC5F215D1C}" destId="{34BA7D47-C40A-407B-9158-7A8B3FD32319}" srcOrd="6" destOrd="0" presId="urn:microsoft.com/office/officeart/2005/8/layout/chevron1"/>
    <dgm:cxn modelId="{069E3EF5-82F5-4614-A116-778FB0331655}" type="presParOf" srcId="{8BB0A0C9-5CFB-402F-820B-8AAC5F215D1C}" destId="{469E51AA-E4F7-4487-98DF-BBA1970CB4F0}" srcOrd="7" destOrd="0" presId="urn:microsoft.com/office/officeart/2005/8/layout/chevron1"/>
    <dgm:cxn modelId="{AB7B5527-76A9-4315-B92E-6F25251EC5AF}" type="presParOf" srcId="{8BB0A0C9-5CFB-402F-820B-8AAC5F215D1C}" destId="{63C9A73F-4AA8-4F09-AF76-039B88F1DD54}"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49C8C20-B3A7-4F56-A039-31364DFBCA9C}" type="doc">
      <dgm:prSet loTypeId="urn:microsoft.com/office/officeart/2005/8/layout/chevron1" loCatId="process" qsTypeId="urn:microsoft.com/office/officeart/2005/8/quickstyle/simple1" qsCatId="simple" csTypeId="urn:microsoft.com/office/officeart/2005/8/colors/accent1_2" csCatId="accent1" phldr="1"/>
      <dgm:spPr/>
    </dgm:pt>
    <dgm:pt modelId="{48C16C4B-3B7C-4E4B-A1F8-AC173AC535A1}">
      <dgm:prSet phldrT="[Text]"/>
      <dgm:spPr/>
      <dgm:t>
        <a:bodyPr/>
        <a:lstStyle/>
        <a:p>
          <a:r>
            <a:rPr lang="en-US" dirty="0"/>
            <a:t>Risk Assessment</a:t>
          </a:r>
        </a:p>
      </dgm:t>
    </dgm:pt>
    <dgm:pt modelId="{AF4653B0-6BA9-4EF2-BD9E-7DAE51794DE7}" type="parTrans" cxnId="{A7CE90B2-02B3-4431-B545-1BCF8EE6D898}">
      <dgm:prSet/>
      <dgm:spPr/>
      <dgm:t>
        <a:bodyPr/>
        <a:lstStyle/>
        <a:p>
          <a:endParaRPr lang="en-US"/>
        </a:p>
      </dgm:t>
    </dgm:pt>
    <dgm:pt modelId="{8C879A0A-400F-4A03-AFB1-CE165216E1EA}" type="sibTrans" cxnId="{A7CE90B2-02B3-4431-B545-1BCF8EE6D898}">
      <dgm:prSet/>
      <dgm:spPr/>
      <dgm:t>
        <a:bodyPr/>
        <a:lstStyle/>
        <a:p>
          <a:endParaRPr lang="en-US"/>
        </a:p>
      </dgm:t>
    </dgm:pt>
    <dgm:pt modelId="{02858BA0-7C00-44E8-88BE-FC5645F3121C}">
      <dgm:prSet phldrT="[Text]"/>
      <dgm:spPr/>
      <dgm:t>
        <a:bodyPr/>
        <a:lstStyle/>
        <a:p>
          <a:r>
            <a:rPr lang="en-US" dirty="0"/>
            <a:t>Monitoring Notification</a:t>
          </a:r>
        </a:p>
      </dgm:t>
    </dgm:pt>
    <dgm:pt modelId="{A766A3FF-85B4-4E36-BEF7-189DD487547B}" type="parTrans" cxnId="{B5B27FAA-BFA9-411F-B1CD-C9C7265B3AAE}">
      <dgm:prSet/>
      <dgm:spPr/>
      <dgm:t>
        <a:bodyPr/>
        <a:lstStyle/>
        <a:p>
          <a:endParaRPr lang="en-US"/>
        </a:p>
      </dgm:t>
    </dgm:pt>
    <dgm:pt modelId="{B8718B75-F469-4484-9BA2-F651C88367B6}" type="sibTrans" cxnId="{B5B27FAA-BFA9-411F-B1CD-C9C7265B3AAE}">
      <dgm:prSet/>
      <dgm:spPr/>
      <dgm:t>
        <a:bodyPr/>
        <a:lstStyle/>
        <a:p>
          <a:endParaRPr lang="en-US"/>
        </a:p>
      </dgm:t>
    </dgm:pt>
    <dgm:pt modelId="{31B112C3-E884-4ADB-BAF8-66D054091E08}">
      <dgm:prSet phldrT="[Text]"/>
      <dgm:spPr>
        <a:solidFill>
          <a:schemeClr val="accent1"/>
        </a:solidFill>
      </dgm:spPr>
      <dgm:t>
        <a:bodyPr/>
        <a:lstStyle/>
        <a:p>
          <a:r>
            <a:rPr lang="en-US" dirty="0"/>
            <a:t>Monitoring Report</a:t>
          </a:r>
        </a:p>
      </dgm:t>
    </dgm:pt>
    <dgm:pt modelId="{51F2352E-0665-42EF-A875-B192EBD95EB6}" type="parTrans" cxnId="{D8483A5A-7F9A-4432-B79A-70A75C004B35}">
      <dgm:prSet/>
      <dgm:spPr/>
      <dgm:t>
        <a:bodyPr/>
        <a:lstStyle/>
        <a:p>
          <a:endParaRPr lang="en-US"/>
        </a:p>
      </dgm:t>
    </dgm:pt>
    <dgm:pt modelId="{80A89070-C7BD-4959-8675-9EA2E94A0D6A}" type="sibTrans" cxnId="{D8483A5A-7F9A-4432-B79A-70A75C004B35}">
      <dgm:prSet/>
      <dgm:spPr/>
      <dgm:t>
        <a:bodyPr/>
        <a:lstStyle/>
        <a:p>
          <a:endParaRPr lang="en-US"/>
        </a:p>
      </dgm:t>
    </dgm:pt>
    <dgm:pt modelId="{B7DBD2A1-7A02-4B7E-92B6-ECC779FED599}">
      <dgm:prSet phldrT="[Text]"/>
      <dgm:spPr/>
      <dgm:t>
        <a:bodyPr/>
        <a:lstStyle/>
        <a:p>
          <a:r>
            <a:rPr lang="en-US" dirty="0"/>
            <a:t>Monitoring Preparation</a:t>
          </a:r>
        </a:p>
      </dgm:t>
    </dgm:pt>
    <dgm:pt modelId="{4A860A0A-5B0A-4867-9274-C6CE05C11B74}" type="parTrans" cxnId="{E1240674-ABF4-419A-B20A-82760D9F6397}">
      <dgm:prSet/>
      <dgm:spPr/>
      <dgm:t>
        <a:bodyPr/>
        <a:lstStyle/>
        <a:p>
          <a:endParaRPr lang="en-US"/>
        </a:p>
      </dgm:t>
    </dgm:pt>
    <dgm:pt modelId="{1CD1B8EC-D7D4-492C-937C-F8FEF8BD9CE8}" type="sibTrans" cxnId="{E1240674-ABF4-419A-B20A-82760D9F6397}">
      <dgm:prSet/>
      <dgm:spPr/>
      <dgm:t>
        <a:bodyPr/>
        <a:lstStyle/>
        <a:p>
          <a:endParaRPr lang="en-US"/>
        </a:p>
      </dgm:t>
    </dgm:pt>
    <dgm:pt modelId="{2D001D6A-7486-43BF-82C3-84EEF95C59DE}">
      <dgm:prSet phldrT="[Text]"/>
      <dgm:spPr>
        <a:solidFill>
          <a:srgbClr val="002060"/>
        </a:solidFill>
      </dgm:spPr>
      <dgm:t>
        <a:bodyPr/>
        <a:lstStyle/>
        <a:p>
          <a:r>
            <a:rPr lang="en-US" dirty="0"/>
            <a:t>Monitoring Response from Subrecipient </a:t>
          </a:r>
        </a:p>
      </dgm:t>
    </dgm:pt>
    <dgm:pt modelId="{03C36B40-6263-4F02-ADD9-C23C94517B43}" type="parTrans" cxnId="{C10CB4BF-801B-4805-9553-BD2233454029}">
      <dgm:prSet/>
      <dgm:spPr/>
      <dgm:t>
        <a:bodyPr/>
        <a:lstStyle/>
        <a:p>
          <a:endParaRPr lang="en-US"/>
        </a:p>
      </dgm:t>
    </dgm:pt>
    <dgm:pt modelId="{E668353C-6994-4106-983E-67B19CBD7B4B}" type="sibTrans" cxnId="{C10CB4BF-801B-4805-9553-BD2233454029}">
      <dgm:prSet/>
      <dgm:spPr/>
      <dgm:t>
        <a:bodyPr/>
        <a:lstStyle/>
        <a:p>
          <a:endParaRPr lang="en-US"/>
        </a:p>
      </dgm:t>
    </dgm:pt>
    <dgm:pt modelId="{8BB0A0C9-5CFB-402F-820B-8AAC5F215D1C}" type="pres">
      <dgm:prSet presAssocID="{049C8C20-B3A7-4F56-A039-31364DFBCA9C}" presName="Name0" presStyleCnt="0">
        <dgm:presLayoutVars>
          <dgm:dir/>
          <dgm:animLvl val="lvl"/>
          <dgm:resizeHandles val="exact"/>
        </dgm:presLayoutVars>
      </dgm:prSet>
      <dgm:spPr/>
    </dgm:pt>
    <dgm:pt modelId="{23CF9466-C890-44C0-8021-ECE4D170B3A0}" type="pres">
      <dgm:prSet presAssocID="{48C16C4B-3B7C-4E4B-A1F8-AC173AC535A1}" presName="parTxOnly" presStyleLbl="node1" presStyleIdx="0" presStyleCnt="5">
        <dgm:presLayoutVars>
          <dgm:chMax val="0"/>
          <dgm:chPref val="0"/>
          <dgm:bulletEnabled val="1"/>
        </dgm:presLayoutVars>
      </dgm:prSet>
      <dgm:spPr/>
    </dgm:pt>
    <dgm:pt modelId="{B66D980E-DDB5-4434-AE61-05BE0FB77CDE}" type="pres">
      <dgm:prSet presAssocID="{8C879A0A-400F-4A03-AFB1-CE165216E1EA}" presName="parTxOnlySpace" presStyleCnt="0"/>
      <dgm:spPr/>
    </dgm:pt>
    <dgm:pt modelId="{23ED0294-F618-49F7-BCCC-DD56CA4B89C7}" type="pres">
      <dgm:prSet presAssocID="{B7DBD2A1-7A02-4B7E-92B6-ECC779FED599}" presName="parTxOnly" presStyleLbl="node1" presStyleIdx="1" presStyleCnt="5">
        <dgm:presLayoutVars>
          <dgm:chMax val="0"/>
          <dgm:chPref val="0"/>
          <dgm:bulletEnabled val="1"/>
        </dgm:presLayoutVars>
      </dgm:prSet>
      <dgm:spPr/>
    </dgm:pt>
    <dgm:pt modelId="{417F3224-C158-45C3-8244-98A16DAC61BD}" type="pres">
      <dgm:prSet presAssocID="{1CD1B8EC-D7D4-492C-937C-F8FEF8BD9CE8}" presName="parTxOnlySpace" presStyleCnt="0"/>
      <dgm:spPr/>
    </dgm:pt>
    <dgm:pt modelId="{2C91F1FF-9D7F-4672-B953-24C4A924A65E}" type="pres">
      <dgm:prSet presAssocID="{02858BA0-7C00-44E8-88BE-FC5645F3121C}" presName="parTxOnly" presStyleLbl="node1" presStyleIdx="2" presStyleCnt="5">
        <dgm:presLayoutVars>
          <dgm:chMax val="0"/>
          <dgm:chPref val="0"/>
          <dgm:bulletEnabled val="1"/>
        </dgm:presLayoutVars>
      </dgm:prSet>
      <dgm:spPr/>
    </dgm:pt>
    <dgm:pt modelId="{F04E2ACA-6E01-4514-8E52-34744F36C60B}" type="pres">
      <dgm:prSet presAssocID="{B8718B75-F469-4484-9BA2-F651C88367B6}" presName="parTxOnlySpace" presStyleCnt="0"/>
      <dgm:spPr/>
    </dgm:pt>
    <dgm:pt modelId="{34BA7D47-C40A-407B-9158-7A8B3FD32319}" type="pres">
      <dgm:prSet presAssocID="{31B112C3-E884-4ADB-BAF8-66D054091E08}" presName="parTxOnly" presStyleLbl="node1" presStyleIdx="3" presStyleCnt="5">
        <dgm:presLayoutVars>
          <dgm:chMax val="0"/>
          <dgm:chPref val="0"/>
          <dgm:bulletEnabled val="1"/>
        </dgm:presLayoutVars>
      </dgm:prSet>
      <dgm:spPr/>
    </dgm:pt>
    <dgm:pt modelId="{469E51AA-E4F7-4487-98DF-BBA1970CB4F0}" type="pres">
      <dgm:prSet presAssocID="{80A89070-C7BD-4959-8675-9EA2E94A0D6A}" presName="parTxOnlySpace" presStyleCnt="0"/>
      <dgm:spPr/>
    </dgm:pt>
    <dgm:pt modelId="{63C9A73F-4AA8-4F09-AF76-039B88F1DD54}" type="pres">
      <dgm:prSet presAssocID="{2D001D6A-7486-43BF-82C3-84EEF95C59DE}" presName="parTxOnly" presStyleLbl="node1" presStyleIdx="4" presStyleCnt="5">
        <dgm:presLayoutVars>
          <dgm:chMax val="0"/>
          <dgm:chPref val="0"/>
          <dgm:bulletEnabled val="1"/>
        </dgm:presLayoutVars>
      </dgm:prSet>
      <dgm:spPr/>
    </dgm:pt>
  </dgm:ptLst>
  <dgm:cxnLst>
    <dgm:cxn modelId="{F374E837-9A91-49C4-B210-8411E551B349}" type="presOf" srcId="{48C16C4B-3B7C-4E4B-A1F8-AC173AC535A1}" destId="{23CF9466-C890-44C0-8021-ECE4D170B3A0}" srcOrd="0" destOrd="0" presId="urn:microsoft.com/office/officeart/2005/8/layout/chevron1"/>
    <dgm:cxn modelId="{8BBD0C3E-66C9-41C9-A820-13A61AE0EFE6}" type="presOf" srcId="{02858BA0-7C00-44E8-88BE-FC5645F3121C}" destId="{2C91F1FF-9D7F-4672-B953-24C4A924A65E}" srcOrd="0" destOrd="0" presId="urn:microsoft.com/office/officeart/2005/8/layout/chevron1"/>
    <dgm:cxn modelId="{E1240674-ABF4-419A-B20A-82760D9F6397}" srcId="{049C8C20-B3A7-4F56-A039-31364DFBCA9C}" destId="{B7DBD2A1-7A02-4B7E-92B6-ECC779FED599}" srcOrd="1" destOrd="0" parTransId="{4A860A0A-5B0A-4867-9274-C6CE05C11B74}" sibTransId="{1CD1B8EC-D7D4-492C-937C-F8FEF8BD9CE8}"/>
    <dgm:cxn modelId="{D8483A5A-7F9A-4432-B79A-70A75C004B35}" srcId="{049C8C20-B3A7-4F56-A039-31364DFBCA9C}" destId="{31B112C3-E884-4ADB-BAF8-66D054091E08}" srcOrd="3" destOrd="0" parTransId="{51F2352E-0665-42EF-A875-B192EBD95EB6}" sibTransId="{80A89070-C7BD-4959-8675-9EA2E94A0D6A}"/>
    <dgm:cxn modelId="{1898719E-27D7-47DB-A7E2-BE695C308630}" type="presOf" srcId="{B7DBD2A1-7A02-4B7E-92B6-ECC779FED599}" destId="{23ED0294-F618-49F7-BCCC-DD56CA4B89C7}" srcOrd="0" destOrd="0" presId="urn:microsoft.com/office/officeart/2005/8/layout/chevron1"/>
    <dgm:cxn modelId="{B5B27FAA-BFA9-411F-B1CD-C9C7265B3AAE}" srcId="{049C8C20-B3A7-4F56-A039-31364DFBCA9C}" destId="{02858BA0-7C00-44E8-88BE-FC5645F3121C}" srcOrd="2" destOrd="0" parTransId="{A766A3FF-85B4-4E36-BEF7-189DD487547B}" sibTransId="{B8718B75-F469-4484-9BA2-F651C88367B6}"/>
    <dgm:cxn modelId="{A7CE90B2-02B3-4431-B545-1BCF8EE6D898}" srcId="{049C8C20-B3A7-4F56-A039-31364DFBCA9C}" destId="{48C16C4B-3B7C-4E4B-A1F8-AC173AC535A1}" srcOrd="0" destOrd="0" parTransId="{AF4653B0-6BA9-4EF2-BD9E-7DAE51794DE7}" sibTransId="{8C879A0A-400F-4A03-AFB1-CE165216E1EA}"/>
    <dgm:cxn modelId="{30571FB3-25F0-4AC9-95A3-F4B6FF4D6DBC}" type="presOf" srcId="{31B112C3-E884-4ADB-BAF8-66D054091E08}" destId="{34BA7D47-C40A-407B-9158-7A8B3FD32319}" srcOrd="0" destOrd="0" presId="urn:microsoft.com/office/officeart/2005/8/layout/chevron1"/>
    <dgm:cxn modelId="{0E4ECEB5-0EA4-4071-9C21-C8F2EC0066F9}" type="presOf" srcId="{2D001D6A-7486-43BF-82C3-84EEF95C59DE}" destId="{63C9A73F-4AA8-4F09-AF76-039B88F1DD54}" srcOrd="0" destOrd="0" presId="urn:microsoft.com/office/officeart/2005/8/layout/chevron1"/>
    <dgm:cxn modelId="{C10CB4BF-801B-4805-9553-BD2233454029}" srcId="{049C8C20-B3A7-4F56-A039-31364DFBCA9C}" destId="{2D001D6A-7486-43BF-82C3-84EEF95C59DE}" srcOrd="4" destOrd="0" parTransId="{03C36B40-6263-4F02-ADD9-C23C94517B43}" sibTransId="{E668353C-6994-4106-983E-67B19CBD7B4B}"/>
    <dgm:cxn modelId="{0E3F31E5-86C0-480E-B2DD-435B4D1DD20B}" type="presOf" srcId="{049C8C20-B3A7-4F56-A039-31364DFBCA9C}" destId="{8BB0A0C9-5CFB-402F-820B-8AAC5F215D1C}" srcOrd="0" destOrd="0" presId="urn:microsoft.com/office/officeart/2005/8/layout/chevron1"/>
    <dgm:cxn modelId="{E4EFBCE4-0B50-4B60-810A-F727C91C25E2}" type="presParOf" srcId="{8BB0A0C9-5CFB-402F-820B-8AAC5F215D1C}" destId="{23CF9466-C890-44C0-8021-ECE4D170B3A0}" srcOrd="0" destOrd="0" presId="urn:microsoft.com/office/officeart/2005/8/layout/chevron1"/>
    <dgm:cxn modelId="{35059FAC-3EB3-4EE9-9E60-C0FCB4913036}" type="presParOf" srcId="{8BB0A0C9-5CFB-402F-820B-8AAC5F215D1C}" destId="{B66D980E-DDB5-4434-AE61-05BE0FB77CDE}" srcOrd="1" destOrd="0" presId="urn:microsoft.com/office/officeart/2005/8/layout/chevron1"/>
    <dgm:cxn modelId="{B26C672A-A4C7-450A-9FC4-D91AA8874CDA}" type="presParOf" srcId="{8BB0A0C9-5CFB-402F-820B-8AAC5F215D1C}" destId="{23ED0294-F618-49F7-BCCC-DD56CA4B89C7}" srcOrd="2" destOrd="0" presId="urn:microsoft.com/office/officeart/2005/8/layout/chevron1"/>
    <dgm:cxn modelId="{CB5BC223-BBE0-481A-A4BB-A8436DCC23F0}" type="presParOf" srcId="{8BB0A0C9-5CFB-402F-820B-8AAC5F215D1C}" destId="{417F3224-C158-45C3-8244-98A16DAC61BD}" srcOrd="3" destOrd="0" presId="urn:microsoft.com/office/officeart/2005/8/layout/chevron1"/>
    <dgm:cxn modelId="{64DF2E2F-2400-4038-9E45-5CC68691BD4B}" type="presParOf" srcId="{8BB0A0C9-5CFB-402F-820B-8AAC5F215D1C}" destId="{2C91F1FF-9D7F-4672-B953-24C4A924A65E}" srcOrd="4" destOrd="0" presId="urn:microsoft.com/office/officeart/2005/8/layout/chevron1"/>
    <dgm:cxn modelId="{CDBFDE2C-8744-42EF-B225-FA065EBA4146}" type="presParOf" srcId="{8BB0A0C9-5CFB-402F-820B-8AAC5F215D1C}" destId="{F04E2ACA-6E01-4514-8E52-34744F36C60B}" srcOrd="5" destOrd="0" presId="urn:microsoft.com/office/officeart/2005/8/layout/chevron1"/>
    <dgm:cxn modelId="{DF15D3F1-B5F8-40AA-A174-706AC0C43BD2}" type="presParOf" srcId="{8BB0A0C9-5CFB-402F-820B-8AAC5F215D1C}" destId="{34BA7D47-C40A-407B-9158-7A8B3FD32319}" srcOrd="6" destOrd="0" presId="urn:microsoft.com/office/officeart/2005/8/layout/chevron1"/>
    <dgm:cxn modelId="{069E3EF5-82F5-4614-A116-778FB0331655}" type="presParOf" srcId="{8BB0A0C9-5CFB-402F-820B-8AAC5F215D1C}" destId="{469E51AA-E4F7-4487-98DF-BBA1970CB4F0}" srcOrd="7" destOrd="0" presId="urn:microsoft.com/office/officeart/2005/8/layout/chevron1"/>
    <dgm:cxn modelId="{AB7B5527-76A9-4315-B92E-6F25251EC5AF}" type="presParOf" srcId="{8BB0A0C9-5CFB-402F-820B-8AAC5F215D1C}" destId="{63C9A73F-4AA8-4F09-AF76-039B88F1DD54}"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49C8C20-B3A7-4F56-A039-31364DFBCA9C}" type="doc">
      <dgm:prSet loTypeId="urn:microsoft.com/office/officeart/2005/8/layout/chevron1" loCatId="process" qsTypeId="urn:microsoft.com/office/officeart/2005/8/quickstyle/simple1" qsCatId="simple" csTypeId="urn:microsoft.com/office/officeart/2005/8/colors/accent1_2" csCatId="accent1" phldr="1"/>
      <dgm:spPr/>
    </dgm:pt>
    <dgm:pt modelId="{48C16C4B-3B7C-4E4B-A1F8-AC173AC535A1}">
      <dgm:prSet phldrT="[Text]"/>
      <dgm:spPr/>
      <dgm:t>
        <a:bodyPr/>
        <a:lstStyle/>
        <a:p>
          <a:r>
            <a:rPr lang="en-US" dirty="0"/>
            <a:t>Risk Assessment</a:t>
          </a:r>
        </a:p>
      </dgm:t>
    </dgm:pt>
    <dgm:pt modelId="{AF4653B0-6BA9-4EF2-BD9E-7DAE51794DE7}" type="parTrans" cxnId="{A7CE90B2-02B3-4431-B545-1BCF8EE6D898}">
      <dgm:prSet/>
      <dgm:spPr/>
      <dgm:t>
        <a:bodyPr/>
        <a:lstStyle/>
        <a:p>
          <a:endParaRPr lang="en-US"/>
        </a:p>
      </dgm:t>
    </dgm:pt>
    <dgm:pt modelId="{8C879A0A-400F-4A03-AFB1-CE165216E1EA}" type="sibTrans" cxnId="{A7CE90B2-02B3-4431-B545-1BCF8EE6D898}">
      <dgm:prSet/>
      <dgm:spPr/>
      <dgm:t>
        <a:bodyPr/>
        <a:lstStyle/>
        <a:p>
          <a:endParaRPr lang="en-US"/>
        </a:p>
      </dgm:t>
    </dgm:pt>
    <dgm:pt modelId="{02858BA0-7C00-44E8-88BE-FC5645F3121C}">
      <dgm:prSet phldrT="[Text]"/>
      <dgm:spPr/>
      <dgm:t>
        <a:bodyPr/>
        <a:lstStyle/>
        <a:p>
          <a:r>
            <a:rPr lang="en-US" dirty="0"/>
            <a:t>Monitoring Notification</a:t>
          </a:r>
        </a:p>
      </dgm:t>
    </dgm:pt>
    <dgm:pt modelId="{A766A3FF-85B4-4E36-BEF7-189DD487547B}" type="parTrans" cxnId="{B5B27FAA-BFA9-411F-B1CD-C9C7265B3AAE}">
      <dgm:prSet/>
      <dgm:spPr/>
      <dgm:t>
        <a:bodyPr/>
        <a:lstStyle/>
        <a:p>
          <a:endParaRPr lang="en-US"/>
        </a:p>
      </dgm:t>
    </dgm:pt>
    <dgm:pt modelId="{B8718B75-F469-4484-9BA2-F651C88367B6}" type="sibTrans" cxnId="{B5B27FAA-BFA9-411F-B1CD-C9C7265B3AAE}">
      <dgm:prSet/>
      <dgm:spPr/>
      <dgm:t>
        <a:bodyPr/>
        <a:lstStyle/>
        <a:p>
          <a:endParaRPr lang="en-US"/>
        </a:p>
      </dgm:t>
    </dgm:pt>
    <dgm:pt modelId="{31B112C3-E884-4ADB-BAF8-66D054091E08}">
      <dgm:prSet phldrT="[Text]"/>
      <dgm:spPr>
        <a:solidFill>
          <a:schemeClr val="accent1"/>
        </a:solidFill>
      </dgm:spPr>
      <dgm:t>
        <a:bodyPr/>
        <a:lstStyle/>
        <a:p>
          <a:r>
            <a:rPr lang="en-US" dirty="0"/>
            <a:t>Monitoring Report</a:t>
          </a:r>
        </a:p>
      </dgm:t>
    </dgm:pt>
    <dgm:pt modelId="{51F2352E-0665-42EF-A875-B192EBD95EB6}" type="parTrans" cxnId="{D8483A5A-7F9A-4432-B79A-70A75C004B35}">
      <dgm:prSet/>
      <dgm:spPr/>
      <dgm:t>
        <a:bodyPr/>
        <a:lstStyle/>
        <a:p>
          <a:endParaRPr lang="en-US"/>
        </a:p>
      </dgm:t>
    </dgm:pt>
    <dgm:pt modelId="{80A89070-C7BD-4959-8675-9EA2E94A0D6A}" type="sibTrans" cxnId="{D8483A5A-7F9A-4432-B79A-70A75C004B35}">
      <dgm:prSet/>
      <dgm:spPr/>
      <dgm:t>
        <a:bodyPr/>
        <a:lstStyle/>
        <a:p>
          <a:endParaRPr lang="en-US"/>
        </a:p>
      </dgm:t>
    </dgm:pt>
    <dgm:pt modelId="{B7DBD2A1-7A02-4B7E-92B6-ECC779FED599}">
      <dgm:prSet phldrT="[Text]"/>
      <dgm:spPr/>
      <dgm:t>
        <a:bodyPr/>
        <a:lstStyle/>
        <a:p>
          <a:r>
            <a:rPr lang="en-US" dirty="0"/>
            <a:t>Monitoring Preparation</a:t>
          </a:r>
        </a:p>
      </dgm:t>
    </dgm:pt>
    <dgm:pt modelId="{4A860A0A-5B0A-4867-9274-C6CE05C11B74}" type="parTrans" cxnId="{E1240674-ABF4-419A-B20A-82760D9F6397}">
      <dgm:prSet/>
      <dgm:spPr/>
      <dgm:t>
        <a:bodyPr/>
        <a:lstStyle/>
        <a:p>
          <a:endParaRPr lang="en-US"/>
        </a:p>
      </dgm:t>
    </dgm:pt>
    <dgm:pt modelId="{1CD1B8EC-D7D4-492C-937C-F8FEF8BD9CE8}" type="sibTrans" cxnId="{E1240674-ABF4-419A-B20A-82760D9F6397}">
      <dgm:prSet/>
      <dgm:spPr/>
      <dgm:t>
        <a:bodyPr/>
        <a:lstStyle/>
        <a:p>
          <a:endParaRPr lang="en-US"/>
        </a:p>
      </dgm:t>
    </dgm:pt>
    <dgm:pt modelId="{2D001D6A-7486-43BF-82C3-84EEF95C59DE}">
      <dgm:prSet phldrT="[Text]"/>
      <dgm:spPr>
        <a:solidFill>
          <a:srgbClr val="002060"/>
        </a:solidFill>
      </dgm:spPr>
      <dgm:t>
        <a:bodyPr/>
        <a:lstStyle/>
        <a:p>
          <a:r>
            <a:rPr lang="en-US" dirty="0"/>
            <a:t>Monitoring Response from Subrecipient </a:t>
          </a:r>
        </a:p>
      </dgm:t>
    </dgm:pt>
    <dgm:pt modelId="{03C36B40-6263-4F02-ADD9-C23C94517B43}" type="parTrans" cxnId="{C10CB4BF-801B-4805-9553-BD2233454029}">
      <dgm:prSet/>
      <dgm:spPr/>
      <dgm:t>
        <a:bodyPr/>
        <a:lstStyle/>
        <a:p>
          <a:endParaRPr lang="en-US"/>
        </a:p>
      </dgm:t>
    </dgm:pt>
    <dgm:pt modelId="{E668353C-6994-4106-983E-67B19CBD7B4B}" type="sibTrans" cxnId="{C10CB4BF-801B-4805-9553-BD2233454029}">
      <dgm:prSet/>
      <dgm:spPr/>
      <dgm:t>
        <a:bodyPr/>
        <a:lstStyle/>
        <a:p>
          <a:endParaRPr lang="en-US"/>
        </a:p>
      </dgm:t>
    </dgm:pt>
    <dgm:pt modelId="{8BB0A0C9-5CFB-402F-820B-8AAC5F215D1C}" type="pres">
      <dgm:prSet presAssocID="{049C8C20-B3A7-4F56-A039-31364DFBCA9C}" presName="Name0" presStyleCnt="0">
        <dgm:presLayoutVars>
          <dgm:dir/>
          <dgm:animLvl val="lvl"/>
          <dgm:resizeHandles val="exact"/>
        </dgm:presLayoutVars>
      </dgm:prSet>
      <dgm:spPr/>
    </dgm:pt>
    <dgm:pt modelId="{23CF9466-C890-44C0-8021-ECE4D170B3A0}" type="pres">
      <dgm:prSet presAssocID="{48C16C4B-3B7C-4E4B-A1F8-AC173AC535A1}" presName="parTxOnly" presStyleLbl="node1" presStyleIdx="0" presStyleCnt="5">
        <dgm:presLayoutVars>
          <dgm:chMax val="0"/>
          <dgm:chPref val="0"/>
          <dgm:bulletEnabled val="1"/>
        </dgm:presLayoutVars>
      </dgm:prSet>
      <dgm:spPr/>
    </dgm:pt>
    <dgm:pt modelId="{B66D980E-DDB5-4434-AE61-05BE0FB77CDE}" type="pres">
      <dgm:prSet presAssocID="{8C879A0A-400F-4A03-AFB1-CE165216E1EA}" presName="parTxOnlySpace" presStyleCnt="0"/>
      <dgm:spPr/>
    </dgm:pt>
    <dgm:pt modelId="{23ED0294-F618-49F7-BCCC-DD56CA4B89C7}" type="pres">
      <dgm:prSet presAssocID="{B7DBD2A1-7A02-4B7E-92B6-ECC779FED599}" presName="parTxOnly" presStyleLbl="node1" presStyleIdx="1" presStyleCnt="5">
        <dgm:presLayoutVars>
          <dgm:chMax val="0"/>
          <dgm:chPref val="0"/>
          <dgm:bulletEnabled val="1"/>
        </dgm:presLayoutVars>
      </dgm:prSet>
      <dgm:spPr/>
    </dgm:pt>
    <dgm:pt modelId="{417F3224-C158-45C3-8244-98A16DAC61BD}" type="pres">
      <dgm:prSet presAssocID="{1CD1B8EC-D7D4-492C-937C-F8FEF8BD9CE8}" presName="parTxOnlySpace" presStyleCnt="0"/>
      <dgm:spPr/>
    </dgm:pt>
    <dgm:pt modelId="{2C91F1FF-9D7F-4672-B953-24C4A924A65E}" type="pres">
      <dgm:prSet presAssocID="{02858BA0-7C00-44E8-88BE-FC5645F3121C}" presName="parTxOnly" presStyleLbl="node1" presStyleIdx="2" presStyleCnt="5">
        <dgm:presLayoutVars>
          <dgm:chMax val="0"/>
          <dgm:chPref val="0"/>
          <dgm:bulletEnabled val="1"/>
        </dgm:presLayoutVars>
      </dgm:prSet>
      <dgm:spPr/>
    </dgm:pt>
    <dgm:pt modelId="{F04E2ACA-6E01-4514-8E52-34744F36C60B}" type="pres">
      <dgm:prSet presAssocID="{B8718B75-F469-4484-9BA2-F651C88367B6}" presName="parTxOnlySpace" presStyleCnt="0"/>
      <dgm:spPr/>
    </dgm:pt>
    <dgm:pt modelId="{34BA7D47-C40A-407B-9158-7A8B3FD32319}" type="pres">
      <dgm:prSet presAssocID="{31B112C3-E884-4ADB-BAF8-66D054091E08}" presName="parTxOnly" presStyleLbl="node1" presStyleIdx="3" presStyleCnt="5">
        <dgm:presLayoutVars>
          <dgm:chMax val="0"/>
          <dgm:chPref val="0"/>
          <dgm:bulletEnabled val="1"/>
        </dgm:presLayoutVars>
      </dgm:prSet>
      <dgm:spPr/>
    </dgm:pt>
    <dgm:pt modelId="{469E51AA-E4F7-4487-98DF-BBA1970CB4F0}" type="pres">
      <dgm:prSet presAssocID="{80A89070-C7BD-4959-8675-9EA2E94A0D6A}" presName="parTxOnlySpace" presStyleCnt="0"/>
      <dgm:spPr/>
    </dgm:pt>
    <dgm:pt modelId="{63C9A73F-4AA8-4F09-AF76-039B88F1DD54}" type="pres">
      <dgm:prSet presAssocID="{2D001D6A-7486-43BF-82C3-84EEF95C59DE}" presName="parTxOnly" presStyleLbl="node1" presStyleIdx="4" presStyleCnt="5">
        <dgm:presLayoutVars>
          <dgm:chMax val="0"/>
          <dgm:chPref val="0"/>
          <dgm:bulletEnabled val="1"/>
        </dgm:presLayoutVars>
      </dgm:prSet>
      <dgm:spPr/>
    </dgm:pt>
  </dgm:ptLst>
  <dgm:cxnLst>
    <dgm:cxn modelId="{F374E837-9A91-49C4-B210-8411E551B349}" type="presOf" srcId="{48C16C4B-3B7C-4E4B-A1F8-AC173AC535A1}" destId="{23CF9466-C890-44C0-8021-ECE4D170B3A0}" srcOrd="0" destOrd="0" presId="urn:microsoft.com/office/officeart/2005/8/layout/chevron1"/>
    <dgm:cxn modelId="{8BBD0C3E-66C9-41C9-A820-13A61AE0EFE6}" type="presOf" srcId="{02858BA0-7C00-44E8-88BE-FC5645F3121C}" destId="{2C91F1FF-9D7F-4672-B953-24C4A924A65E}" srcOrd="0" destOrd="0" presId="urn:microsoft.com/office/officeart/2005/8/layout/chevron1"/>
    <dgm:cxn modelId="{E1240674-ABF4-419A-B20A-82760D9F6397}" srcId="{049C8C20-B3A7-4F56-A039-31364DFBCA9C}" destId="{B7DBD2A1-7A02-4B7E-92B6-ECC779FED599}" srcOrd="1" destOrd="0" parTransId="{4A860A0A-5B0A-4867-9274-C6CE05C11B74}" sibTransId="{1CD1B8EC-D7D4-492C-937C-F8FEF8BD9CE8}"/>
    <dgm:cxn modelId="{D8483A5A-7F9A-4432-B79A-70A75C004B35}" srcId="{049C8C20-B3A7-4F56-A039-31364DFBCA9C}" destId="{31B112C3-E884-4ADB-BAF8-66D054091E08}" srcOrd="3" destOrd="0" parTransId="{51F2352E-0665-42EF-A875-B192EBD95EB6}" sibTransId="{80A89070-C7BD-4959-8675-9EA2E94A0D6A}"/>
    <dgm:cxn modelId="{1898719E-27D7-47DB-A7E2-BE695C308630}" type="presOf" srcId="{B7DBD2A1-7A02-4B7E-92B6-ECC779FED599}" destId="{23ED0294-F618-49F7-BCCC-DD56CA4B89C7}" srcOrd="0" destOrd="0" presId="urn:microsoft.com/office/officeart/2005/8/layout/chevron1"/>
    <dgm:cxn modelId="{B5B27FAA-BFA9-411F-B1CD-C9C7265B3AAE}" srcId="{049C8C20-B3A7-4F56-A039-31364DFBCA9C}" destId="{02858BA0-7C00-44E8-88BE-FC5645F3121C}" srcOrd="2" destOrd="0" parTransId="{A766A3FF-85B4-4E36-BEF7-189DD487547B}" sibTransId="{B8718B75-F469-4484-9BA2-F651C88367B6}"/>
    <dgm:cxn modelId="{A7CE90B2-02B3-4431-B545-1BCF8EE6D898}" srcId="{049C8C20-B3A7-4F56-A039-31364DFBCA9C}" destId="{48C16C4B-3B7C-4E4B-A1F8-AC173AC535A1}" srcOrd="0" destOrd="0" parTransId="{AF4653B0-6BA9-4EF2-BD9E-7DAE51794DE7}" sibTransId="{8C879A0A-400F-4A03-AFB1-CE165216E1EA}"/>
    <dgm:cxn modelId="{30571FB3-25F0-4AC9-95A3-F4B6FF4D6DBC}" type="presOf" srcId="{31B112C3-E884-4ADB-BAF8-66D054091E08}" destId="{34BA7D47-C40A-407B-9158-7A8B3FD32319}" srcOrd="0" destOrd="0" presId="urn:microsoft.com/office/officeart/2005/8/layout/chevron1"/>
    <dgm:cxn modelId="{0E4ECEB5-0EA4-4071-9C21-C8F2EC0066F9}" type="presOf" srcId="{2D001D6A-7486-43BF-82C3-84EEF95C59DE}" destId="{63C9A73F-4AA8-4F09-AF76-039B88F1DD54}" srcOrd="0" destOrd="0" presId="urn:microsoft.com/office/officeart/2005/8/layout/chevron1"/>
    <dgm:cxn modelId="{C10CB4BF-801B-4805-9553-BD2233454029}" srcId="{049C8C20-B3A7-4F56-A039-31364DFBCA9C}" destId="{2D001D6A-7486-43BF-82C3-84EEF95C59DE}" srcOrd="4" destOrd="0" parTransId="{03C36B40-6263-4F02-ADD9-C23C94517B43}" sibTransId="{E668353C-6994-4106-983E-67B19CBD7B4B}"/>
    <dgm:cxn modelId="{0E3F31E5-86C0-480E-B2DD-435B4D1DD20B}" type="presOf" srcId="{049C8C20-B3A7-4F56-A039-31364DFBCA9C}" destId="{8BB0A0C9-5CFB-402F-820B-8AAC5F215D1C}" srcOrd="0" destOrd="0" presId="urn:microsoft.com/office/officeart/2005/8/layout/chevron1"/>
    <dgm:cxn modelId="{E4EFBCE4-0B50-4B60-810A-F727C91C25E2}" type="presParOf" srcId="{8BB0A0C9-5CFB-402F-820B-8AAC5F215D1C}" destId="{23CF9466-C890-44C0-8021-ECE4D170B3A0}" srcOrd="0" destOrd="0" presId="urn:microsoft.com/office/officeart/2005/8/layout/chevron1"/>
    <dgm:cxn modelId="{35059FAC-3EB3-4EE9-9E60-C0FCB4913036}" type="presParOf" srcId="{8BB0A0C9-5CFB-402F-820B-8AAC5F215D1C}" destId="{B66D980E-DDB5-4434-AE61-05BE0FB77CDE}" srcOrd="1" destOrd="0" presId="urn:microsoft.com/office/officeart/2005/8/layout/chevron1"/>
    <dgm:cxn modelId="{B26C672A-A4C7-450A-9FC4-D91AA8874CDA}" type="presParOf" srcId="{8BB0A0C9-5CFB-402F-820B-8AAC5F215D1C}" destId="{23ED0294-F618-49F7-BCCC-DD56CA4B89C7}" srcOrd="2" destOrd="0" presId="urn:microsoft.com/office/officeart/2005/8/layout/chevron1"/>
    <dgm:cxn modelId="{CB5BC223-BBE0-481A-A4BB-A8436DCC23F0}" type="presParOf" srcId="{8BB0A0C9-5CFB-402F-820B-8AAC5F215D1C}" destId="{417F3224-C158-45C3-8244-98A16DAC61BD}" srcOrd="3" destOrd="0" presId="urn:microsoft.com/office/officeart/2005/8/layout/chevron1"/>
    <dgm:cxn modelId="{64DF2E2F-2400-4038-9E45-5CC68691BD4B}" type="presParOf" srcId="{8BB0A0C9-5CFB-402F-820B-8AAC5F215D1C}" destId="{2C91F1FF-9D7F-4672-B953-24C4A924A65E}" srcOrd="4" destOrd="0" presId="urn:microsoft.com/office/officeart/2005/8/layout/chevron1"/>
    <dgm:cxn modelId="{CDBFDE2C-8744-42EF-B225-FA065EBA4146}" type="presParOf" srcId="{8BB0A0C9-5CFB-402F-820B-8AAC5F215D1C}" destId="{F04E2ACA-6E01-4514-8E52-34744F36C60B}" srcOrd="5" destOrd="0" presId="urn:microsoft.com/office/officeart/2005/8/layout/chevron1"/>
    <dgm:cxn modelId="{DF15D3F1-B5F8-40AA-A174-706AC0C43BD2}" type="presParOf" srcId="{8BB0A0C9-5CFB-402F-820B-8AAC5F215D1C}" destId="{34BA7D47-C40A-407B-9158-7A8B3FD32319}" srcOrd="6" destOrd="0" presId="urn:microsoft.com/office/officeart/2005/8/layout/chevron1"/>
    <dgm:cxn modelId="{069E3EF5-82F5-4614-A116-778FB0331655}" type="presParOf" srcId="{8BB0A0C9-5CFB-402F-820B-8AAC5F215D1C}" destId="{469E51AA-E4F7-4487-98DF-BBA1970CB4F0}" srcOrd="7" destOrd="0" presId="urn:microsoft.com/office/officeart/2005/8/layout/chevron1"/>
    <dgm:cxn modelId="{AB7B5527-76A9-4315-B92E-6F25251EC5AF}" type="presParOf" srcId="{8BB0A0C9-5CFB-402F-820B-8AAC5F215D1C}" destId="{63C9A73F-4AA8-4F09-AF76-039B88F1DD54}"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D489A10-EAFD-4886-B42B-70725084591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06650AD-A712-4B68-A297-D7100E087702}">
      <dgm:prSet/>
      <dgm:spPr/>
      <dgm:t>
        <a:bodyPr/>
        <a:lstStyle/>
        <a:p>
          <a:r>
            <a:rPr lang="en-US" dirty="0"/>
            <a:t>All purchases must be documented through Disposition Form</a:t>
          </a:r>
        </a:p>
      </dgm:t>
    </dgm:pt>
    <dgm:pt modelId="{19EA542F-C61D-4219-B1A0-C6F022D7C181}" type="parTrans" cxnId="{2045FBAC-4AC2-4B68-AC64-941788F3EFAE}">
      <dgm:prSet/>
      <dgm:spPr/>
      <dgm:t>
        <a:bodyPr/>
        <a:lstStyle/>
        <a:p>
          <a:endParaRPr lang="en-US"/>
        </a:p>
      </dgm:t>
    </dgm:pt>
    <dgm:pt modelId="{B98A2387-F838-41A8-854A-99641B52A713}" type="sibTrans" cxnId="{2045FBAC-4AC2-4B68-AC64-941788F3EFAE}">
      <dgm:prSet/>
      <dgm:spPr/>
      <dgm:t>
        <a:bodyPr/>
        <a:lstStyle/>
        <a:p>
          <a:endParaRPr lang="en-US"/>
        </a:p>
      </dgm:t>
    </dgm:pt>
    <dgm:pt modelId="{79744031-D298-4B91-A445-EEC192ACB9E0}">
      <dgm:prSet/>
      <dgm:spPr/>
      <dgm:t>
        <a:bodyPr/>
        <a:lstStyle/>
        <a:p>
          <a:r>
            <a:rPr lang="en-US"/>
            <a:t>Copy of checks are not satisfactory document to support a reimbursement request. </a:t>
          </a:r>
        </a:p>
      </dgm:t>
    </dgm:pt>
    <dgm:pt modelId="{77FADDA0-01A0-4076-BEF0-006A58FC50CD}" type="parTrans" cxnId="{8F69C0E2-8E86-46C5-8D5E-3AEE5DE994A5}">
      <dgm:prSet/>
      <dgm:spPr/>
      <dgm:t>
        <a:bodyPr/>
        <a:lstStyle/>
        <a:p>
          <a:endParaRPr lang="en-US"/>
        </a:p>
      </dgm:t>
    </dgm:pt>
    <dgm:pt modelId="{0FF111AA-5D92-4A76-ADC4-F6939F8EE1DC}" type="sibTrans" cxnId="{8F69C0E2-8E86-46C5-8D5E-3AEE5DE994A5}">
      <dgm:prSet/>
      <dgm:spPr/>
      <dgm:t>
        <a:bodyPr/>
        <a:lstStyle/>
        <a:p>
          <a:endParaRPr lang="en-US"/>
        </a:p>
      </dgm:t>
    </dgm:pt>
    <dgm:pt modelId="{9685E880-5143-40DF-959A-20BF3EEB4B8F}">
      <dgm:prSet/>
      <dgm:spPr/>
      <dgm:t>
        <a:bodyPr/>
        <a:lstStyle/>
        <a:p>
          <a:r>
            <a:rPr lang="en-US"/>
            <a:t>There must be clear documentation in separation in grants.</a:t>
          </a:r>
        </a:p>
      </dgm:t>
    </dgm:pt>
    <dgm:pt modelId="{DEBD9355-1595-401F-9540-120695791967}" type="parTrans" cxnId="{25FD5A6E-729A-489B-92BB-046FD3CB5BED}">
      <dgm:prSet/>
      <dgm:spPr/>
      <dgm:t>
        <a:bodyPr/>
        <a:lstStyle/>
        <a:p>
          <a:endParaRPr lang="en-US"/>
        </a:p>
      </dgm:t>
    </dgm:pt>
    <dgm:pt modelId="{247E22A1-3BF0-4E2A-8A6F-D17880004617}" type="sibTrans" cxnId="{25FD5A6E-729A-489B-92BB-046FD3CB5BED}">
      <dgm:prSet/>
      <dgm:spPr/>
      <dgm:t>
        <a:bodyPr/>
        <a:lstStyle/>
        <a:p>
          <a:endParaRPr lang="en-US"/>
        </a:p>
      </dgm:t>
    </dgm:pt>
    <dgm:pt modelId="{B96C2B39-1293-4E43-B278-E0FF3E22AA2B}">
      <dgm:prSet/>
      <dgm:spPr/>
      <dgm:t>
        <a:bodyPr/>
        <a:lstStyle/>
        <a:p>
          <a:r>
            <a:rPr lang="en-US"/>
            <a:t>Timesheets must meet OMB requirements</a:t>
          </a:r>
        </a:p>
      </dgm:t>
    </dgm:pt>
    <dgm:pt modelId="{55B7B5AB-1B51-4647-9726-B9D735B5375C}" type="parTrans" cxnId="{0517DDF0-FF6C-458E-A4F4-53CD49D252FE}">
      <dgm:prSet/>
      <dgm:spPr/>
      <dgm:t>
        <a:bodyPr/>
        <a:lstStyle/>
        <a:p>
          <a:endParaRPr lang="en-US"/>
        </a:p>
      </dgm:t>
    </dgm:pt>
    <dgm:pt modelId="{3B71D687-D4F9-491D-8C56-5716736F4A64}" type="sibTrans" cxnId="{0517DDF0-FF6C-458E-A4F4-53CD49D252FE}">
      <dgm:prSet/>
      <dgm:spPr/>
      <dgm:t>
        <a:bodyPr/>
        <a:lstStyle/>
        <a:p>
          <a:endParaRPr lang="en-US"/>
        </a:p>
      </dgm:t>
    </dgm:pt>
    <dgm:pt modelId="{94C4E2E2-7D13-4A6E-98DE-614F77300F2B}">
      <dgm:prSet/>
      <dgm:spPr/>
      <dgm:t>
        <a:bodyPr/>
        <a:lstStyle/>
        <a:p>
          <a:r>
            <a:rPr lang="en-US" dirty="0"/>
            <a:t>Your project budget, expenditures and services must line-up.</a:t>
          </a:r>
        </a:p>
      </dgm:t>
    </dgm:pt>
    <dgm:pt modelId="{DB2AF683-DF93-408A-8B22-64673351AA45}" type="parTrans" cxnId="{AAD0C27F-B746-4B08-B79A-95DBC75E65A0}">
      <dgm:prSet/>
      <dgm:spPr/>
      <dgm:t>
        <a:bodyPr/>
        <a:lstStyle/>
        <a:p>
          <a:endParaRPr lang="en-US"/>
        </a:p>
      </dgm:t>
    </dgm:pt>
    <dgm:pt modelId="{836E4F61-3E67-41E3-B9FB-1D2A4EBF1E6B}" type="sibTrans" cxnId="{AAD0C27F-B746-4B08-B79A-95DBC75E65A0}">
      <dgm:prSet/>
      <dgm:spPr/>
      <dgm:t>
        <a:bodyPr/>
        <a:lstStyle/>
        <a:p>
          <a:endParaRPr lang="en-US"/>
        </a:p>
      </dgm:t>
    </dgm:pt>
    <dgm:pt modelId="{8DF07FEE-37FF-433A-A8D7-0A3B9A58DD08}">
      <dgm:prSet/>
      <dgm:spPr/>
      <dgm:t>
        <a:bodyPr/>
        <a:lstStyle/>
        <a:p>
          <a:r>
            <a:rPr lang="en-US"/>
            <a:t>All costs must be allowable, reasonable, and appropriate in</a:t>
          </a:r>
          <a:br>
            <a:rPr lang="en-US"/>
          </a:br>
          <a:r>
            <a:rPr lang="en-US"/>
            <a:t>accordance with 2 CFR part 200. (24 CFR § 576.100(d)).</a:t>
          </a:r>
        </a:p>
      </dgm:t>
    </dgm:pt>
    <dgm:pt modelId="{39D81ADC-B00F-4058-B079-62AB9D2CF2CF}" type="parTrans" cxnId="{1BB11857-551B-48CF-BA75-E6F69E5D7F7F}">
      <dgm:prSet/>
      <dgm:spPr/>
      <dgm:t>
        <a:bodyPr/>
        <a:lstStyle/>
        <a:p>
          <a:endParaRPr lang="en-US"/>
        </a:p>
      </dgm:t>
    </dgm:pt>
    <dgm:pt modelId="{A3461A5D-FBB8-4E8C-9F5A-284FC2E5D7E9}" type="sibTrans" cxnId="{1BB11857-551B-48CF-BA75-E6F69E5D7F7F}">
      <dgm:prSet/>
      <dgm:spPr/>
      <dgm:t>
        <a:bodyPr/>
        <a:lstStyle/>
        <a:p>
          <a:endParaRPr lang="en-US"/>
        </a:p>
      </dgm:t>
    </dgm:pt>
    <dgm:pt modelId="{EEC44639-73D0-41FA-A72E-631E9E5C899B}" type="pres">
      <dgm:prSet presAssocID="{7D489A10-EAFD-4886-B42B-70725084591F}" presName="root" presStyleCnt="0">
        <dgm:presLayoutVars>
          <dgm:dir/>
          <dgm:resizeHandles val="exact"/>
        </dgm:presLayoutVars>
      </dgm:prSet>
      <dgm:spPr/>
    </dgm:pt>
    <dgm:pt modelId="{FAC350D9-6E79-4E6E-9501-5E557D62D1A2}" type="pres">
      <dgm:prSet presAssocID="{406650AD-A712-4B68-A297-D7100E087702}" presName="compNode" presStyleCnt="0"/>
      <dgm:spPr/>
    </dgm:pt>
    <dgm:pt modelId="{10854359-ED61-4E58-B918-2CFFCBAF67D3}" type="pres">
      <dgm:prSet presAssocID="{406650AD-A712-4B68-A297-D7100E087702}" presName="bgRect" presStyleLbl="bgShp" presStyleIdx="0" presStyleCnt="6"/>
      <dgm:spPr/>
    </dgm:pt>
    <dgm:pt modelId="{AB5DC57E-DB66-46D2-8FD5-1FA5886A797C}" type="pres">
      <dgm:prSet presAssocID="{406650AD-A712-4B68-A297-D7100E08770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Yuan"/>
        </a:ext>
      </dgm:extLst>
    </dgm:pt>
    <dgm:pt modelId="{07EBD948-C254-4458-8FC1-997DE6E0CA30}" type="pres">
      <dgm:prSet presAssocID="{406650AD-A712-4B68-A297-D7100E087702}" presName="spaceRect" presStyleCnt="0"/>
      <dgm:spPr/>
    </dgm:pt>
    <dgm:pt modelId="{DE011BB5-B86B-4566-BB4C-ED23C284189E}" type="pres">
      <dgm:prSet presAssocID="{406650AD-A712-4B68-A297-D7100E087702}" presName="parTx" presStyleLbl="revTx" presStyleIdx="0" presStyleCnt="6">
        <dgm:presLayoutVars>
          <dgm:chMax val="0"/>
          <dgm:chPref val="0"/>
        </dgm:presLayoutVars>
      </dgm:prSet>
      <dgm:spPr/>
    </dgm:pt>
    <dgm:pt modelId="{EF9A4E11-B81F-4C50-A327-546040B25655}" type="pres">
      <dgm:prSet presAssocID="{B98A2387-F838-41A8-854A-99641B52A713}" presName="sibTrans" presStyleCnt="0"/>
      <dgm:spPr/>
    </dgm:pt>
    <dgm:pt modelId="{48D22CEB-EEE2-4A69-BB18-F9D66537DD73}" type="pres">
      <dgm:prSet presAssocID="{79744031-D298-4B91-A445-EEC192ACB9E0}" presName="compNode" presStyleCnt="0"/>
      <dgm:spPr/>
    </dgm:pt>
    <dgm:pt modelId="{A678408D-6CF4-4F7D-B00D-06AC53EDCBFC}" type="pres">
      <dgm:prSet presAssocID="{79744031-D298-4B91-A445-EEC192ACB9E0}" presName="bgRect" presStyleLbl="bgShp" presStyleIdx="1" presStyleCnt="6"/>
      <dgm:spPr/>
    </dgm:pt>
    <dgm:pt modelId="{1A2682B1-98A2-4F57-B0B2-507DCD2F0BF5}" type="pres">
      <dgm:prSet presAssocID="{79744031-D298-4B91-A445-EEC192ACB9E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Check"/>
        </a:ext>
      </dgm:extLst>
    </dgm:pt>
    <dgm:pt modelId="{FC9B97F6-7088-4D0D-B420-872B599C2DDE}" type="pres">
      <dgm:prSet presAssocID="{79744031-D298-4B91-A445-EEC192ACB9E0}" presName="spaceRect" presStyleCnt="0"/>
      <dgm:spPr/>
    </dgm:pt>
    <dgm:pt modelId="{FB16A87E-147F-488F-AE8C-BCF918033FBE}" type="pres">
      <dgm:prSet presAssocID="{79744031-D298-4B91-A445-EEC192ACB9E0}" presName="parTx" presStyleLbl="revTx" presStyleIdx="1" presStyleCnt="6">
        <dgm:presLayoutVars>
          <dgm:chMax val="0"/>
          <dgm:chPref val="0"/>
        </dgm:presLayoutVars>
      </dgm:prSet>
      <dgm:spPr/>
    </dgm:pt>
    <dgm:pt modelId="{586E694F-D148-45BA-BE07-F3DE85123130}" type="pres">
      <dgm:prSet presAssocID="{0FF111AA-5D92-4A76-ADC4-F6939F8EE1DC}" presName="sibTrans" presStyleCnt="0"/>
      <dgm:spPr/>
    </dgm:pt>
    <dgm:pt modelId="{A2F0E367-9DA6-4D41-A28F-BD9C0F6C9A3B}" type="pres">
      <dgm:prSet presAssocID="{9685E880-5143-40DF-959A-20BF3EEB4B8F}" presName="compNode" presStyleCnt="0"/>
      <dgm:spPr/>
    </dgm:pt>
    <dgm:pt modelId="{C4A8CF94-4A94-4A7B-BE16-61933466E3C8}" type="pres">
      <dgm:prSet presAssocID="{9685E880-5143-40DF-959A-20BF3EEB4B8F}" presName="bgRect" presStyleLbl="bgShp" presStyleIdx="2" presStyleCnt="6"/>
      <dgm:spPr/>
    </dgm:pt>
    <dgm:pt modelId="{9150BDF6-B416-4E6E-8B7F-8D6775831724}" type="pres">
      <dgm:prSet presAssocID="{9685E880-5143-40DF-959A-20BF3EEB4B8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CAE57AD8-2706-4534-B763-2D974D3369F0}" type="pres">
      <dgm:prSet presAssocID="{9685E880-5143-40DF-959A-20BF3EEB4B8F}" presName="spaceRect" presStyleCnt="0"/>
      <dgm:spPr/>
    </dgm:pt>
    <dgm:pt modelId="{2E61EC34-4882-48F8-A89D-3AD74898CDE6}" type="pres">
      <dgm:prSet presAssocID="{9685E880-5143-40DF-959A-20BF3EEB4B8F}" presName="parTx" presStyleLbl="revTx" presStyleIdx="2" presStyleCnt="6">
        <dgm:presLayoutVars>
          <dgm:chMax val="0"/>
          <dgm:chPref val="0"/>
        </dgm:presLayoutVars>
      </dgm:prSet>
      <dgm:spPr/>
    </dgm:pt>
    <dgm:pt modelId="{73AFA986-F2FD-4E02-AF43-5EA3668746A1}" type="pres">
      <dgm:prSet presAssocID="{247E22A1-3BF0-4E2A-8A6F-D17880004617}" presName="sibTrans" presStyleCnt="0"/>
      <dgm:spPr/>
    </dgm:pt>
    <dgm:pt modelId="{81F83903-B15B-4054-81AD-34ED950230EA}" type="pres">
      <dgm:prSet presAssocID="{B96C2B39-1293-4E43-B278-E0FF3E22AA2B}" presName="compNode" presStyleCnt="0"/>
      <dgm:spPr/>
    </dgm:pt>
    <dgm:pt modelId="{80DCEEC4-D1C4-4EF6-8FA8-E1847FF2CB80}" type="pres">
      <dgm:prSet presAssocID="{B96C2B39-1293-4E43-B278-E0FF3E22AA2B}" presName="bgRect" presStyleLbl="bgShp" presStyleIdx="3" presStyleCnt="6"/>
      <dgm:spPr/>
    </dgm:pt>
    <dgm:pt modelId="{3DC0AFF2-74AD-437B-A136-1D6A5C69EFFA}" type="pres">
      <dgm:prSet presAssocID="{B96C2B39-1293-4E43-B278-E0FF3E22AA2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0E831377-432A-4AC4-98DD-42E7832C1963}" type="pres">
      <dgm:prSet presAssocID="{B96C2B39-1293-4E43-B278-E0FF3E22AA2B}" presName="spaceRect" presStyleCnt="0"/>
      <dgm:spPr/>
    </dgm:pt>
    <dgm:pt modelId="{D5C98D70-1CD3-413A-A433-C1BE34294837}" type="pres">
      <dgm:prSet presAssocID="{B96C2B39-1293-4E43-B278-E0FF3E22AA2B}" presName="parTx" presStyleLbl="revTx" presStyleIdx="3" presStyleCnt="6">
        <dgm:presLayoutVars>
          <dgm:chMax val="0"/>
          <dgm:chPref val="0"/>
        </dgm:presLayoutVars>
      </dgm:prSet>
      <dgm:spPr/>
    </dgm:pt>
    <dgm:pt modelId="{26C5FC3E-49C5-4726-8960-550D6CE16159}" type="pres">
      <dgm:prSet presAssocID="{3B71D687-D4F9-491D-8C56-5716736F4A64}" presName="sibTrans" presStyleCnt="0"/>
      <dgm:spPr/>
    </dgm:pt>
    <dgm:pt modelId="{6AE3D2C8-7D3E-40F9-B709-DB7181091FCA}" type="pres">
      <dgm:prSet presAssocID="{94C4E2E2-7D13-4A6E-98DE-614F77300F2B}" presName="compNode" presStyleCnt="0"/>
      <dgm:spPr/>
    </dgm:pt>
    <dgm:pt modelId="{A72B2E71-FB2F-4B65-B573-0F7180C72D0E}" type="pres">
      <dgm:prSet presAssocID="{94C4E2E2-7D13-4A6E-98DE-614F77300F2B}" presName="bgRect" presStyleLbl="bgShp" presStyleIdx="4" presStyleCnt="6"/>
      <dgm:spPr/>
    </dgm:pt>
    <dgm:pt modelId="{98227A80-CA3A-47EE-B63A-FF28BC67B1BB}" type="pres">
      <dgm:prSet presAssocID="{94C4E2E2-7D13-4A6E-98DE-614F77300F2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llar"/>
        </a:ext>
      </dgm:extLst>
    </dgm:pt>
    <dgm:pt modelId="{F9AF70C1-3ED3-48D5-8EF3-7EF2119DBDA1}" type="pres">
      <dgm:prSet presAssocID="{94C4E2E2-7D13-4A6E-98DE-614F77300F2B}" presName="spaceRect" presStyleCnt="0"/>
      <dgm:spPr/>
    </dgm:pt>
    <dgm:pt modelId="{83B28BA7-5623-415D-BB18-5AEF2A8AEB21}" type="pres">
      <dgm:prSet presAssocID="{94C4E2E2-7D13-4A6E-98DE-614F77300F2B}" presName="parTx" presStyleLbl="revTx" presStyleIdx="4" presStyleCnt="6">
        <dgm:presLayoutVars>
          <dgm:chMax val="0"/>
          <dgm:chPref val="0"/>
        </dgm:presLayoutVars>
      </dgm:prSet>
      <dgm:spPr/>
    </dgm:pt>
    <dgm:pt modelId="{54693295-6014-48B9-AAAD-0ADDE2D5F595}" type="pres">
      <dgm:prSet presAssocID="{836E4F61-3E67-41E3-B9FB-1D2A4EBF1E6B}" presName="sibTrans" presStyleCnt="0"/>
      <dgm:spPr/>
    </dgm:pt>
    <dgm:pt modelId="{74500CC5-6636-42CC-97BA-B2C58340CC38}" type="pres">
      <dgm:prSet presAssocID="{8DF07FEE-37FF-433A-A8D7-0A3B9A58DD08}" presName="compNode" presStyleCnt="0"/>
      <dgm:spPr/>
    </dgm:pt>
    <dgm:pt modelId="{A3181977-A9D3-4C08-B1CA-6EA278EEE953}" type="pres">
      <dgm:prSet presAssocID="{8DF07FEE-37FF-433A-A8D7-0A3B9A58DD08}" presName="bgRect" presStyleLbl="bgShp" presStyleIdx="5" presStyleCnt="6"/>
      <dgm:spPr/>
    </dgm:pt>
    <dgm:pt modelId="{1C40FF8C-828C-4C27-BE3E-C814A968B38F}" type="pres">
      <dgm:prSet presAssocID="{8DF07FEE-37FF-433A-A8D7-0A3B9A58DD0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uble"/>
        </a:ext>
      </dgm:extLst>
    </dgm:pt>
    <dgm:pt modelId="{80467308-ED74-455C-B843-221CA3DECE5C}" type="pres">
      <dgm:prSet presAssocID="{8DF07FEE-37FF-433A-A8D7-0A3B9A58DD08}" presName="spaceRect" presStyleCnt="0"/>
      <dgm:spPr/>
    </dgm:pt>
    <dgm:pt modelId="{CC47CB9F-D955-4F9C-B5B3-0CB2FD8A60B1}" type="pres">
      <dgm:prSet presAssocID="{8DF07FEE-37FF-433A-A8D7-0A3B9A58DD08}" presName="parTx" presStyleLbl="revTx" presStyleIdx="5" presStyleCnt="6">
        <dgm:presLayoutVars>
          <dgm:chMax val="0"/>
          <dgm:chPref val="0"/>
        </dgm:presLayoutVars>
      </dgm:prSet>
      <dgm:spPr/>
    </dgm:pt>
  </dgm:ptLst>
  <dgm:cxnLst>
    <dgm:cxn modelId="{8E894D12-2EA6-4955-BCF3-DA82EBF26424}" type="presOf" srcId="{94C4E2E2-7D13-4A6E-98DE-614F77300F2B}" destId="{83B28BA7-5623-415D-BB18-5AEF2A8AEB21}" srcOrd="0" destOrd="0" presId="urn:microsoft.com/office/officeart/2018/2/layout/IconVerticalSolidList"/>
    <dgm:cxn modelId="{9C642A25-EDB6-4CBE-9AD4-9D9C0F45E79A}" type="presOf" srcId="{79744031-D298-4B91-A445-EEC192ACB9E0}" destId="{FB16A87E-147F-488F-AE8C-BCF918033FBE}" srcOrd="0" destOrd="0" presId="urn:microsoft.com/office/officeart/2018/2/layout/IconVerticalSolidList"/>
    <dgm:cxn modelId="{D2673033-57FE-4FC9-8A1B-A06A2C85D475}" type="presOf" srcId="{406650AD-A712-4B68-A297-D7100E087702}" destId="{DE011BB5-B86B-4566-BB4C-ED23C284189E}" srcOrd="0" destOrd="0" presId="urn:microsoft.com/office/officeart/2018/2/layout/IconVerticalSolidList"/>
    <dgm:cxn modelId="{025F8A5C-D255-4A64-A333-416A75FE810A}" type="presOf" srcId="{8DF07FEE-37FF-433A-A8D7-0A3B9A58DD08}" destId="{CC47CB9F-D955-4F9C-B5B3-0CB2FD8A60B1}" srcOrd="0" destOrd="0" presId="urn:microsoft.com/office/officeart/2018/2/layout/IconVerticalSolidList"/>
    <dgm:cxn modelId="{6B928C6A-9621-405F-AD6C-D365CD69167A}" type="presOf" srcId="{B96C2B39-1293-4E43-B278-E0FF3E22AA2B}" destId="{D5C98D70-1CD3-413A-A433-C1BE34294837}" srcOrd="0" destOrd="0" presId="urn:microsoft.com/office/officeart/2018/2/layout/IconVerticalSolidList"/>
    <dgm:cxn modelId="{25FD5A6E-729A-489B-92BB-046FD3CB5BED}" srcId="{7D489A10-EAFD-4886-B42B-70725084591F}" destId="{9685E880-5143-40DF-959A-20BF3EEB4B8F}" srcOrd="2" destOrd="0" parTransId="{DEBD9355-1595-401F-9540-120695791967}" sibTransId="{247E22A1-3BF0-4E2A-8A6F-D17880004617}"/>
    <dgm:cxn modelId="{1BB11857-551B-48CF-BA75-E6F69E5D7F7F}" srcId="{7D489A10-EAFD-4886-B42B-70725084591F}" destId="{8DF07FEE-37FF-433A-A8D7-0A3B9A58DD08}" srcOrd="5" destOrd="0" parTransId="{39D81ADC-B00F-4058-B079-62AB9D2CF2CF}" sibTransId="{A3461A5D-FBB8-4E8C-9F5A-284FC2E5D7E9}"/>
    <dgm:cxn modelId="{AAD0C27F-B746-4B08-B79A-95DBC75E65A0}" srcId="{7D489A10-EAFD-4886-B42B-70725084591F}" destId="{94C4E2E2-7D13-4A6E-98DE-614F77300F2B}" srcOrd="4" destOrd="0" parTransId="{DB2AF683-DF93-408A-8B22-64673351AA45}" sibTransId="{836E4F61-3E67-41E3-B9FB-1D2A4EBF1E6B}"/>
    <dgm:cxn modelId="{C176B5AA-1FE6-4932-850E-9F5125DCE8BD}" type="presOf" srcId="{7D489A10-EAFD-4886-B42B-70725084591F}" destId="{EEC44639-73D0-41FA-A72E-631E9E5C899B}" srcOrd="0" destOrd="0" presId="urn:microsoft.com/office/officeart/2018/2/layout/IconVerticalSolidList"/>
    <dgm:cxn modelId="{2045FBAC-4AC2-4B68-AC64-941788F3EFAE}" srcId="{7D489A10-EAFD-4886-B42B-70725084591F}" destId="{406650AD-A712-4B68-A297-D7100E087702}" srcOrd="0" destOrd="0" parTransId="{19EA542F-C61D-4219-B1A0-C6F022D7C181}" sibTransId="{B98A2387-F838-41A8-854A-99641B52A713}"/>
    <dgm:cxn modelId="{B052CDD7-E1AF-4ED8-AD93-D61E068C66FD}" type="presOf" srcId="{9685E880-5143-40DF-959A-20BF3EEB4B8F}" destId="{2E61EC34-4882-48F8-A89D-3AD74898CDE6}" srcOrd="0" destOrd="0" presId="urn:microsoft.com/office/officeart/2018/2/layout/IconVerticalSolidList"/>
    <dgm:cxn modelId="{8F69C0E2-8E86-46C5-8D5E-3AEE5DE994A5}" srcId="{7D489A10-EAFD-4886-B42B-70725084591F}" destId="{79744031-D298-4B91-A445-EEC192ACB9E0}" srcOrd="1" destOrd="0" parTransId="{77FADDA0-01A0-4076-BEF0-006A58FC50CD}" sibTransId="{0FF111AA-5D92-4A76-ADC4-F6939F8EE1DC}"/>
    <dgm:cxn modelId="{0517DDF0-FF6C-458E-A4F4-53CD49D252FE}" srcId="{7D489A10-EAFD-4886-B42B-70725084591F}" destId="{B96C2B39-1293-4E43-B278-E0FF3E22AA2B}" srcOrd="3" destOrd="0" parTransId="{55B7B5AB-1B51-4647-9726-B9D735B5375C}" sibTransId="{3B71D687-D4F9-491D-8C56-5716736F4A64}"/>
    <dgm:cxn modelId="{8AABA034-EC57-4498-856E-188587CC6705}" type="presParOf" srcId="{EEC44639-73D0-41FA-A72E-631E9E5C899B}" destId="{FAC350D9-6E79-4E6E-9501-5E557D62D1A2}" srcOrd="0" destOrd="0" presId="urn:microsoft.com/office/officeart/2018/2/layout/IconVerticalSolidList"/>
    <dgm:cxn modelId="{462106EE-AA8F-4BBF-8464-A23E2BAB669B}" type="presParOf" srcId="{FAC350D9-6E79-4E6E-9501-5E557D62D1A2}" destId="{10854359-ED61-4E58-B918-2CFFCBAF67D3}" srcOrd="0" destOrd="0" presId="urn:microsoft.com/office/officeart/2018/2/layout/IconVerticalSolidList"/>
    <dgm:cxn modelId="{5E170801-E486-4AE9-8478-05620BA0290C}" type="presParOf" srcId="{FAC350D9-6E79-4E6E-9501-5E557D62D1A2}" destId="{AB5DC57E-DB66-46D2-8FD5-1FA5886A797C}" srcOrd="1" destOrd="0" presId="urn:microsoft.com/office/officeart/2018/2/layout/IconVerticalSolidList"/>
    <dgm:cxn modelId="{0BA98458-FF09-4259-A123-A309E4B1E6CB}" type="presParOf" srcId="{FAC350D9-6E79-4E6E-9501-5E557D62D1A2}" destId="{07EBD948-C254-4458-8FC1-997DE6E0CA30}" srcOrd="2" destOrd="0" presId="urn:microsoft.com/office/officeart/2018/2/layout/IconVerticalSolidList"/>
    <dgm:cxn modelId="{6ABFEE4E-E5BF-469C-ABE1-5BC5851AEAC4}" type="presParOf" srcId="{FAC350D9-6E79-4E6E-9501-5E557D62D1A2}" destId="{DE011BB5-B86B-4566-BB4C-ED23C284189E}" srcOrd="3" destOrd="0" presId="urn:microsoft.com/office/officeart/2018/2/layout/IconVerticalSolidList"/>
    <dgm:cxn modelId="{D3E37AE5-31D8-484B-828C-5CDC117A6585}" type="presParOf" srcId="{EEC44639-73D0-41FA-A72E-631E9E5C899B}" destId="{EF9A4E11-B81F-4C50-A327-546040B25655}" srcOrd="1" destOrd="0" presId="urn:microsoft.com/office/officeart/2018/2/layout/IconVerticalSolidList"/>
    <dgm:cxn modelId="{AE78B634-2308-436A-BFFC-DCF8B10F3B7E}" type="presParOf" srcId="{EEC44639-73D0-41FA-A72E-631E9E5C899B}" destId="{48D22CEB-EEE2-4A69-BB18-F9D66537DD73}" srcOrd="2" destOrd="0" presId="urn:microsoft.com/office/officeart/2018/2/layout/IconVerticalSolidList"/>
    <dgm:cxn modelId="{32493411-EF5F-448B-9F23-AAF830213B5E}" type="presParOf" srcId="{48D22CEB-EEE2-4A69-BB18-F9D66537DD73}" destId="{A678408D-6CF4-4F7D-B00D-06AC53EDCBFC}" srcOrd="0" destOrd="0" presId="urn:microsoft.com/office/officeart/2018/2/layout/IconVerticalSolidList"/>
    <dgm:cxn modelId="{8E61A7D7-E71A-4191-A5C9-085F10C83C23}" type="presParOf" srcId="{48D22CEB-EEE2-4A69-BB18-F9D66537DD73}" destId="{1A2682B1-98A2-4F57-B0B2-507DCD2F0BF5}" srcOrd="1" destOrd="0" presId="urn:microsoft.com/office/officeart/2018/2/layout/IconVerticalSolidList"/>
    <dgm:cxn modelId="{5AB6C1DF-0C38-45F7-BDFA-209F390E8DE4}" type="presParOf" srcId="{48D22CEB-EEE2-4A69-BB18-F9D66537DD73}" destId="{FC9B97F6-7088-4D0D-B420-872B599C2DDE}" srcOrd="2" destOrd="0" presId="urn:microsoft.com/office/officeart/2018/2/layout/IconVerticalSolidList"/>
    <dgm:cxn modelId="{9484327F-866E-4E29-8880-32EDD0A6FB30}" type="presParOf" srcId="{48D22CEB-EEE2-4A69-BB18-F9D66537DD73}" destId="{FB16A87E-147F-488F-AE8C-BCF918033FBE}" srcOrd="3" destOrd="0" presId="urn:microsoft.com/office/officeart/2018/2/layout/IconVerticalSolidList"/>
    <dgm:cxn modelId="{4122C0AF-EA33-4EE1-8BE1-16440F26241E}" type="presParOf" srcId="{EEC44639-73D0-41FA-A72E-631E9E5C899B}" destId="{586E694F-D148-45BA-BE07-F3DE85123130}" srcOrd="3" destOrd="0" presId="urn:microsoft.com/office/officeart/2018/2/layout/IconVerticalSolidList"/>
    <dgm:cxn modelId="{BB55AA4A-5506-45DC-8B3A-76BBCA890F3C}" type="presParOf" srcId="{EEC44639-73D0-41FA-A72E-631E9E5C899B}" destId="{A2F0E367-9DA6-4D41-A28F-BD9C0F6C9A3B}" srcOrd="4" destOrd="0" presId="urn:microsoft.com/office/officeart/2018/2/layout/IconVerticalSolidList"/>
    <dgm:cxn modelId="{860CF2AC-7D2E-4274-A217-B2BC0E9382D3}" type="presParOf" srcId="{A2F0E367-9DA6-4D41-A28F-BD9C0F6C9A3B}" destId="{C4A8CF94-4A94-4A7B-BE16-61933466E3C8}" srcOrd="0" destOrd="0" presId="urn:microsoft.com/office/officeart/2018/2/layout/IconVerticalSolidList"/>
    <dgm:cxn modelId="{430961C0-F354-498E-819B-8DC1556BB403}" type="presParOf" srcId="{A2F0E367-9DA6-4D41-A28F-BD9C0F6C9A3B}" destId="{9150BDF6-B416-4E6E-8B7F-8D6775831724}" srcOrd="1" destOrd="0" presId="urn:microsoft.com/office/officeart/2018/2/layout/IconVerticalSolidList"/>
    <dgm:cxn modelId="{CF5F4D39-9E0B-4903-90FA-425D1B28C39B}" type="presParOf" srcId="{A2F0E367-9DA6-4D41-A28F-BD9C0F6C9A3B}" destId="{CAE57AD8-2706-4534-B763-2D974D3369F0}" srcOrd="2" destOrd="0" presId="urn:microsoft.com/office/officeart/2018/2/layout/IconVerticalSolidList"/>
    <dgm:cxn modelId="{7014A3FC-312E-4C52-88ED-B72F94C95379}" type="presParOf" srcId="{A2F0E367-9DA6-4D41-A28F-BD9C0F6C9A3B}" destId="{2E61EC34-4882-48F8-A89D-3AD74898CDE6}" srcOrd="3" destOrd="0" presId="urn:microsoft.com/office/officeart/2018/2/layout/IconVerticalSolidList"/>
    <dgm:cxn modelId="{8FC98036-FEE0-4815-AAB3-4FF4C745667B}" type="presParOf" srcId="{EEC44639-73D0-41FA-A72E-631E9E5C899B}" destId="{73AFA986-F2FD-4E02-AF43-5EA3668746A1}" srcOrd="5" destOrd="0" presId="urn:microsoft.com/office/officeart/2018/2/layout/IconVerticalSolidList"/>
    <dgm:cxn modelId="{F946BABE-C54D-4747-A478-EE734C23FB76}" type="presParOf" srcId="{EEC44639-73D0-41FA-A72E-631E9E5C899B}" destId="{81F83903-B15B-4054-81AD-34ED950230EA}" srcOrd="6" destOrd="0" presId="urn:microsoft.com/office/officeart/2018/2/layout/IconVerticalSolidList"/>
    <dgm:cxn modelId="{2668F597-04CD-4FC9-98A4-AEF41FFCDD0E}" type="presParOf" srcId="{81F83903-B15B-4054-81AD-34ED950230EA}" destId="{80DCEEC4-D1C4-4EF6-8FA8-E1847FF2CB80}" srcOrd="0" destOrd="0" presId="urn:microsoft.com/office/officeart/2018/2/layout/IconVerticalSolidList"/>
    <dgm:cxn modelId="{D2963F92-B293-41D7-9CE5-07A5D0523C82}" type="presParOf" srcId="{81F83903-B15B-4054-81AD-34ED950230EA}" destId="{3DC0AFF2-74AD-437B-A136-1D6A5C69EFFA}" srcOrd="1" destOrd="0" presId="urn:microsoft.com/office/officeart/2018/2/layout/IconVerticalSolidList"/>
    <dgm:cxn modelId="{1422E652-AF56-4D4B-AA3A-EEFC316FCBC9}" type="presParOf" srcId="{81F83903-B15B-4054-81AD-34ED950230EA}" destId="{0E831377-432A-4AC4-98DD-42E7832C1963}" srcOrd="2" destOrd="0" presId="urn:microsoft.com/office/officeart/2018/2/layout/IconVerticalSolidList"/>
    <dgm:cxn modelId="{94C45A3D-9101-437C-B3B4-B6BB2EF2CE14}" type="presParOf" srcId="{81F83903-B15B-4054-81AD-34ED950230EA}" destId="{D5C98D70-1CD3-413A-A433-C1BE34294837}" srcOrd="3" destOrd="0" presId="urn:microsoft.com/office/officeart/2018/2/layout/IconVerticalSolidList"/>
    <dgm:cxn modelId="{296C31B6-DC89-49B1-BE74-AD3148044F66}" type="presParOf" srcId="{EEC44639-73D0-41FA-A72E-631E9E5C899B}" destId="{26C5FC3E-49C5-4726-8960-550D6CE16159}" srcOrd="7" destOrd="0" presId="urn:microsoft.com/office/officeart/2018/2/layout/IconVerticalSolidList"/>
    <dgm:cxn modelId="{4C0F9C22-077F-406A-B1BE-45B2FD9E17C8}" type="presParOf" srcId="{EEC44639-73D0-41FA-A72E-631E9E5C899B}" destId="{6AE3D2C8-7D3E-40F9-B709-DB7181091FCA}" srcOrd="8" destOrd="0" presId="urn:microsoft.com/office/officeart/2018/2/layout/IconVerticalSolidList"/>
    <dgm:cxn modelId="{BBB4A4DA-E7BC-4B6A-BB95-609DD519E5EB}" type="presParOf" srcId="{6AE3D2C8-7D3E-40F9-B709-DB7181091FCA}" destId="{A72B2E71-FB2F-4B65-B573-0F7180C72D0E}" srcOrd="0" destOrd="0" presId="urn:microsoft.com/office/officeart/2018/2/layout/IconVerticalSolidList"/>
    <dgm:cxn modelId="{FBF3D04F-F574-42A6-8E5D-3BC9B657F755}" type="presParOf" srcId="{6AE3D2C8-7D3E-40F9-B709-DB7181091FCA}" destId="{98227A80-CA3A-47EE-B63A-FF28BC67B1BB}" srcOrd="1" destOrd="0" presId="urn:microsoft.com/office/officeart/2018/2/layout/IconVerticalSolidList"/>
    <dgm:cxn modelId="{ACE472C1-39D1-4679-A08D-8538DED06914}" type="presParOf" srcId="{6AE3D2C8-7D3E-40F9-B709-DB7181091FCA}" destId="{F9AF70C1-3ED3-48D5-8EF3-7EF2119DBDA1}" srcOrd="2" destOrd="0" presId="urn:microsoft.com/office/officeart/2018/2/layout/IconVerticalSolidList"/>
    <dgm:cxn modelId="{2FF8089D-D978-472B-9C6E-C9B51D110446}" type="presParOf" srcId="{6AE3D2C8-7D3E-40F9-B709-DB7181091FCA}" destId="{83B28BA7-5623-415D-BB18-5AEF2A8AEB21}" srcOrd="3" destOrd="0" presId="urn:microsoft.com/office/officeart/2018/2/layout/IconVerticalSolidList"/>
    <dgm:cxn modelId="{28F02062-61EB-4BDF-A0F9-606D570961A3}" type="presParOf" srcId="{EEC44639-73D0-41FA-A72E-631E9E5C899B}" destId="{54693295-6014-48B9-AAAD-0ADDE2D5F595}" srcOrd="9" destOrd="0" presId="urn:microsoft.com/office/officeart/2018/2/layout/IconVerticalSolidList"/>
    <dgm:cxn modelId="{E0C80B8D-4123-404D-8491-1B0A0754677A}" type="presParOf" srcId="{EEC44639-73D0-41FA-A72E-631E9E5C899B}" destId="{74500CC5-6636-42CC-97BA-B2C58340CC38}" srcOrd="10" destOrd="0" presId="urn:microsoft.com/office/officeart/2018/2/layout/IconVerticalSolidList"/>
    <dgm:cxn modelId="{BF078A4A-A90E-43AF-895E-171B29AEB4E0}" type="presParOf" srcId="{74500CC5-6636-42CC-97BA-B2C58340CC38}" destId="{A3181977-A9D3-4C08-B1CA-6EA278EEE953}" srcOrd="0" destOrd="0" presId="urn:microsoft.com/office/officeart/2018/2/layout/IconVerticalSolidList"/>
    <dgm:cxn modelId="{49438F33-273C-4E62-B5A4-D39B8A384D78}" type="presParOf" srcId="{74500CC5-6636-42CC-97BA-B2C58340CC38}" destId="{1C40FF8C-828C-4C27-BE3E-C814A968B38F}" srcOrd="1" destOrd="0" presId="urn:microsoft.com/office/officeart/2018/2/layout/IconVerticalSolidList"/>
    <dgm:cxn modelId="{761F9675-D3C7-4E6D-8C03-66B263DAED85}" type="presParOf" srcId="{74500CC5-6636-42CC-97BA-B2C58340CC38}" destId="{80467308-ED74-455C-B843-221CA3DECE5C}" srcOrd="2" destOrd="0" presId="urn:microsoft.com/office/officeart/2018/2/layout/IconVerticalSolidList"/>
    <dgm:cxn modelId="{1A7AAFCB-1AA4-4634-85B6-2D60CA31C06D}" type="presParOf" srcId="{74500CC5-6636-42CC-97BA-B2C58340CC38}" destId="{CC47CB9F-D955-4F9C-B5B3-0CB2FD8A60B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9C8C20-B3A7-4F56-A039-31364DFBCA9C}" type="doc">
      <dgm:prSet loTypeId="urn:microsoft.com/office/officeart/2005/8/layout/chevron1" loCatId="process" qsTypeId="urn:microsoft.com/office/officeart/2005/8/quickstyle/simple1" qsCatId="simple" csTypeId="urn:microsoft.com/office/officeart/2005/8/colors/accent1_2" csCatId="accent1" phldr="1"/>
      <dgm:spPr/>
    </dgm:pt>
    <dgm:pt modelId="{48C16C4B-3B7C-4E4B-A1F8-AC173AC535A1}">
      <dgm:prSet phldrT="[Text]"/>
      <dgm:spPr/>
      <dgm:t>
        <a:bodyPr/>
        <a:lstStyle/>
        <a:p>
          <a:r>
            <a:rPr lang="en-US" dirty="0"/>
            <a:t>Risk Assessment</a:t>
          </a:r>
        </a:p>
      </dgm:t>
    </dgm:pt>
    <dgm:pt modelId="{AF4653B0-6BA9-4EF2-BD9E-7DAE51794DE7}" type="parTrans" cxnId="{A7CE90B2-02B3-4431-B545-1BCF8EE6D898}">
      <dgm:prSet/>
      <dgm:spPr/>
      <dgm:t>
        <a:bodyPr/>
        <a:lstStyle/>
        <a:p>
          <a:endParaRPr lang="en-US"/>
        </a:p>
      </dgm:t>
    </dgm:pt>
    <dgm:pt modelId="{8C879A0A-400F-4A03-AFB1-CE165216E1EA}" type="sibTrans" cxnId="{A7CE90B2-02B3-4431-B545-1BCF8EE6D898}">
      <dgm:prSet/>
      <dgm:spPr/>
      <dgm:t>
        <a:bodyPr/>
        <a:lstStyle/>
        <a:p>
          <a:endParaRPr lang="en-US"/>
        </a:p>
      </dgm:t>
    </dgm:pt>
    <dgm:pt modelId="{02858BA0-7C00-44E8-88BE-FC5645F3121C}">
      <dgm:prSet phldrT="[Text]"/>
      <dgm:spPr/>
      <dgm:t>
        <a:bodyPr/>
        <a:lstStyle/>
        <a:p>
          <a:r>
            <a:rPr lang="en-US" dirty="0"/>
            <a:t>Monitoring Notification</a:t>
          </a:r>
        </a:p>
      </dgm:t>
    </dgm:pt>
    <dgm:pt modelId="{A766A3FF-85B4-4E36-BEF7-189DD487547B}" type="parTrans" cxnId="{B5B27FAA-BFA9-411F-B1CD-C9C7265B3AAE}">
      <dgm:prSet/>
      <dgm:spPr/>
      <dgm:t>
        <a:bodyPr/>
        <a:lstStyle/>
        <a:p>
          <a:endParaRPr lang="en-US"/>
        </a:p>
      </dgm:t>
    </dgm:pt>
    <dgm:pt modelId="{B8718B75-F469-4484-9BA2-F651C88367B6}" type="sibTrans" cxnId="{B5B27FAA-BFA9-411F-B1CD-C9C7265B3AAE}">
      <dgm:prSet/>
      <dgm:spPr/>
      <dgm:t>
        <a:bodyPr/>
        <a:lstStyle/>
        <a:p>
          <a:endParaRPr lang="en-US"/>
        </a:p>
      </dgm:t>
    </dgm:pt>
    <dgm:pt modelId="{31B112C3-E884-4ADB-BAF8-66D054091E08}">
      <dgm:prSet phldrT="[Text]"/>
      <dgm:spPr/>
      <dgm:t>
        <a:bodyPr/>
        <a:lstStyle/>
        <a:p>
          <a:r>
            <a:rPr lang="en-US" dirty="0"/>
            <a:t>Monitoring Report</a:t>
          </a:r>
        </a:p>
      </dgm:t>
    </dgm:pt>
    <dgm:pt modelId="{51F2352E-0665-42EF-A875-B192EBD95EB6}" type="parTrans" cxnId="{D8483A5A-7F9A-4432-B79A-70A75C004B35}">
      <dgm:prSet/>
      <dgm:spPr/>
      <dgm:t>
        <a:bodyPr/>
        <a:lstStyle/>
        <a:p>
          <a:endParaRPr lang="en-US"/>
        </a:p>
      </dgm:t>
    </dgm:pt>
    <dgm:pt modelId="{80A89070-C7BD-4959-8675-9EA2E94A0D6A}" type="sibTrans" cxnId="{D8483A5A-7F9A-4432-B79A-70A75C004B35}">
      <dgm:prSet/>
      <dgm:spPr/>
      <dgm:t>
        <a:bodyPr/>
        <a:lstStyle/>
        <a:p>
          <a:endParaRPr lang="en-US"/>
        </a:p>
      </dgm:t>
    </dgm:pt>
    <dgm:pt modelId="{B7DBD2A1-7A02-4B7E-92B6-ECC779FED599}">
      <dgm:prSet phldrT="[Text]"/>
      <dgm:spPr/>
      <dgm:t>
        <a:bodyPr/>
        <a:lstStyle/>
        <a:p>
          <a:r>
            <a:rPr lang="en-US" dirty="0"/>
            <a:t>Monitoring Preparation</a:t>
          </a:r>
        </a:p>
      </dgm:t>
    </dgm:pt>
    <dgm:pt modelId="{4A860A0A-5B0A-4867-9274-C6CE05C11B74}" type="parTrans" cxnId="{E1240674-ABF4-419A-B20A-82760D9F6397}">
      <dgm:prSet/>
      <dgm:spPr/>
      <dgm:t>
        <a:bodyPr/>
        <a:lstStyle/>
        <a:p>
          <a:endParaRPr lang="en-US"/>
        </a:p>
      </dgm:t>
    </dgm:pt>
    <dgm:pt modelId="{1CD1B8EC-D7D4-492C-937C-F8FEF8BD9CE8}" type="sibTrans" cxnId="{E1240674-ABF4-419A-B20A-82760D9F6397}">
      <dgm:prSet/>
      <dgm:spPr/>
      <dgm:t>
        <a:bodyPr/>
        <a:lstStyle/>
        <a:p>
          <a:endParaRPr lang="en-US"/>
        </a:p>
      </dgm:t>
    </dgm:pt>
    <dgm:pt modelId="{2D001D6A-7486-43BF-82C3-84EEF95C59DE}">
      <dgm:prSet phldrT="[Text]"/>
      <dgm:spPr/>
      <dgm:t>
        <a:bodyPr/>
        <a:lstStyle/>
        <a:p>
          <a:r>
            <a:rPr lang="en-US" dirty="0"/>
            <a:t>Monitoring Response from Subrecipient </a:t>
          </a:r>
        </a:p>
      </dgm:t>
    </dgm:pt>
    <dgm:pt modelId="{03C36B40-6263-4F02-ADD9-C23C94517B43}" type="parTrans" cxnId="{C10CB4BF-801B-4805-9553-BD2233454029}">
      <dgm:prSet/>
      <dgm:spPr/>
      <dgm:t>
        <a:bodyPr/>
        <a:lstStyle/>
        <a:p>
          <a:endParaRPr lang="en-US"/>
        </a:p>
      </dgm:t>
    </dgm:pt>
    <dgm:pt modelId="{E668353C-6994-4106-983E-67B19CBD7B4B}" type="sibTrans" cxnId="{C10CB4BF-801B-4805-9553-BD2233454029}">
      <dgm:prSet/>
      <dgm:spPr/>
      <dgm:t>
        <a:bodyPr/>
        <a:lstStyle/>
        <a:p>
          <a:endParaRPr lang="en-US"/>
        </a:p>
      </dgm:t>
    </dgm:pt>
    <dgm:pt modelId="{8BB0A0C9-5CFB-402F-820B-8AAC5F215D1C}" type="pres">
      <dgm:prSet presAssocID="{049C8C20-B3A7-4F56-A039-31364DFBCA9C}" presName="Name0" presStyleCnt="0">
        <dgm:presLayoutVars>
          <dgm:dir/>
          <dgm:animLvl val="lvl"/>
          <dgm:resizeHandles val="exact"/>
        </dgm:presLayoutVars>
      </dgm:prSet>
      <dgm:spPr/>
    </dgm:pt>
    <dgm:pt modelId="{23CF9466-C890-44C0-8021-ECE4D170B3A0}" type="pres">
      <dgm:prSet presAssocID="{48C16C4B-3B7C-4E4B-A1F8-AC173AC535A1}" presName="parTxOnly" presStyleLbl="node1" presStyleIdx="0" presStyleCnt="5">
        <dgm:presLayoutVars>
          <dgm:chMax val="0"/>
          <dgm:chPref val="0"/>
          <dgm:bulletEnabled val="1"/>
        </dgm:presLayoutVars>
      </dgm:prSet>
      <dgm:spPr/>
    </dgm:pt>
    <dgm:pt modelId="{B66D980E-DDB5-4434-AE61-05BE0FB77CDE}" type="pres">
      <dgm:prSet presAssocID="{8C879A0A-400F-4A03-AFB1-CE165216E1EA}" presName="parTxOnlySpace" presStyleCnt="0"/>
      <dgm:spPr/>
    </dgm:pt>
    <dgm:pt modelId="{23ED0294-F618-49F7-BCCC-DD56CA4B89C7}" type="pres">
      <dgm:prSet presAssocID="{B7DBD2A1-7A02-4B7E-92B6-ECC779FED599}" presName="parTxOnly" presStyleLbl="node1" presStyleIdx="1" presStyleCnt="5">
        <dgm:presLayoutVars>
          <dgm:chMax val="0"/>
          <dgm:chPref val="0"/>
          <dgm:bulletEnabled val="1"/>
        </dgm:presLayoutVars>
      </dgm:prSet>
      <dgm:spPr/>
    </dgm:pt>
    <dgm:pt modelId="{417F3224-C158-45C3-8244-98A16DAC61BD}" type="pres">
      <dgm:prSet presAssocID="{1CD1B8EC-D7D4-492C-937C-F8FEF8BD9CE8}" presName="parTxOnlySpace" presStyleCnt="0"/>
      <dgm:spPr/>
    </dgm:pt>
    <dgm:pt modelId="{2C91F1FF-9D7F-4672-B953-24C4A924A65E}" type="pres">
      <dgm:prSet presAssocID="{02858BA0-7C00-44E8-88BE-FC5645F3121C}" presName="parTxOnly" presStyleLbl="node1" presStyleIdx="2" presStyleCnt="5">
        <dgm:presLayoutVars>
          <dgm:chMax val="0"/>
          <dgm:chPref val="0"/>
          <dgm:bulletEnabled val="1"/>
        </dgm:presLayoutVars>
      </dgm:prSet>
      <dgm:spPr/>
    </dgm:pt>
    <dgm:pt modelId="{F04E2ACA-6E01-4514-8E52-34744F36C60B}" type="pres">
      <dgm:prSet presAssocID="{B8718B75-F469-4484-9BA2-F651C88367B6}" presName="parTxOnlySpace" presStyleCnt="0"/>
      <dgm:spPr/>
    </dgm:pt>
    <dgm:pt modelId="{34BA7D47-C40A-407B-9158-7A8B3FD32319}" type="pres">
      <dgm:prSet presAssocID="{31B112C3-E884-4ADB-BAF8-66D054091E08}" presName="parTxOnly" presStyleLbl="node1" presStyleIdx="3" presStyleCnt="5">
        <dgm:presLayoutVars>
          <dgm:chMax val="0"/>
          <dgm:chPref val="0"/>
          <dgm:bulletEnabled val="1"/>
        </dgm:presLayoutVars>
      </dgm:prSet>
      <dgm:spPr/>
    </dgm:pt>
    <dgm:pt modelId="{469E51AA-E4F7-4487-98DF-BBA1970CB4F0}" type="pres">
      <dgm:prSet presAssocID="{80A89070-C7BD-4959-8675-9EA2E94A0D6A}" presName="parTxOnlySpace" presStyleCnt="0"/>
      <dgm:spPr/>
    </dgm:pt>
    <dgm:pt modelId="{63C9A73F-4AA8-4F09-AF76-039B88F1DD54}" type="pres">
      <dgm:prSet presAssocID="{2D001D6A-7486-43BF-82C3-84EEF95C59DE}" presName="parTxOnly" presStyleLbl="node1" presStyleIdx="4" presStyleCnt="5">
        <dgm:presLayoutVars>
          <dgm:chMax val="0"/>
          <dgm:chPref val="0"/>
          <dgm:bulletEnabled val="1"/>
        </dgm:presLayoutVars>
      </dgm:prSet>
      <dgm:spPr/>
    </dgm:pt>
  </dgm:ptLst>
  <dgm:cxnLst>
    <dgm:cxn modelId="{F374E837-9A91-49C4-B210-8411E551B349}" type="presOf" srcId="{48C16C4B-3B7C-4E4B-A1F8-AC173AC535A1}" destId="{23CF9466-C890-44C0-8021-ECE4D170B3A0}" srcOrd="0" destOrd="0" presId="urn:microsoft.com/office/officeart/2005/8/layout/chevron1"/>
    <dgm:cxn modelId="{8BBD0C3E-66C9-41C9-A820-13A61AE0EFE6}" type="presOf" srcId="{02858BA0-7C00-44E8-88BE-FC5645F3121C}" destId="{2C91F1FF-9D7F-4672-B953-24C4A924A65E}" srcOrd="0" destOrd="0" presId="urn:microsoft.com/office/officeart/2005/8/layout/chevron1"/>
    <dgm:cxn modelId="{E1240674-ABF4-419A-B20A-82760D9F6397}" srcId="{049C8C20-B3A7-4F56-A039-31364DFBCA9C}" destId="{B7DBD2A1-7A02-4B7E-92B6-ECC779FED599}" srcOrd="1" destOrd="0" parTransId="{4A860A0A-5B0A-4867-9274-C6CE05C11B74}" sibTransId="{1CD1B8EC-D7D4-492C-937C-F8FEF8BD9CE8}"/>
    <dgm:cxn modelId="{D8483A5A-7F9A-4432-B79A-70A75C004B35}" srcId="{049C8C20-B3A7-4F56-A039-31364DFBCA9C}" destId="{31B112C3-E884-4ADB-BAF8-66D054091E08}" srcOrd="3" destOrd="0" parTransId="{51F2352E-0665-42EF-A875-B192EBD95EB6}" sibTransId="{80A89070-C7BD-4959-8675-9EA2E94A0D6A}"/>
    <dgm:cxn modelId="{1898719E-27D7-47DB-A7E2-BE695C308630}" type="presOf" srcId="{B7DBD2A1-7A02-4B7E-92B6-ECC779FED599}" destId="{23ED0294-F618-49F7-BCCC-DD56CA4B89C7}" srcOrd="0" destOrd="0" presId="urn:microsoft.com/office/officeart/2005/8/layout/chevron1"/>
    <dgm:cxn modelId="{B5B27FAA-BFA9-411F-B1CD-C9C7265B3AAE}" srcId="{049C8C20-B3A7-4F56-A039-31364DFBCA9C}" destId="{02858BA0-7C00-44E8-88BE-FC5645F3121C}" srcOrd="2" destOrd="0" parTransId="{A766A3FF-85B4-4E36-BEF7-189DD487547B}" sibTransId="{B8718B75-F469-4484-9BA2-F651C88367B6}"/>
    <dgm:cxn modelId="{A7CE90B2-02B3-4431-B545-1BCF8EE6D898}" srcId="{049C8C20-B3A7-4F56-A039-31364DFBCA9C}" destId="{48C16C4B-3B7C-4E4B-A1F8-AC173AC535A1}" srcOrd="0" destOrd="0" parTransId="{AF4653B0-6BA9-4EF2-BD9E-7DAE51794DE7}" sibTransId="{8C879A0A-400F-4A03-AFB1-CE165216E1EA}"/>
    <dgm:cxn modelId="{30571FB3-25F0-4AC9-95A3-F4B6FF4D6DBC}" type="presOf" srcId="{31B112C3-E884-4ADB-BAF8-66D054091E08}" destId="{34BA7D47-C40A-407B-9158-7A8B3FD32319}" srcOrd="0" destOrd="0" presId="urn:microsoft.com/office/officeart/2005/8/layout/chevron1"/>
    <dgm:cxn modelId="{0E4ECEB5-0EA4-4071-9C21-C8F2EC0066F9}" type="presOf" srcId="{2D001D6A-7486-43BF-82C3-84EEF95C59DE}" destId="{63C9A73F-4AA8-4F09-AF76-039B88F1DD54}" srcOrd="0" destOrd="0" presId="urn:microsoft.com/office/officeart/2005/8/layout/chevron1"/>
    <dgm:cxn modelId="{C10CB4BF-801B-4805-9553-BD2233454029}" srcId="{049C8C20-B3A7-4F56-A039-31364DFBCA9C}" destId="{2D001D6A-7486-43BF-82C3-84EEF95C59DE}" srcOrd="4" destOrd="0" parTransId="{03C36B40-6263-4F02-ADD9-C23C94517B43}" sibTransId="{E668353C-6994-4106-983E-67B19CBD7B4B}"/>
    <dgm:cxn modelId="{0E3F31E5-86C0-480E-B2DD-435B4D1DD20B}" type="presOf" srcId="{049C8C20-B3A7-4F56-A039-31364DFBCA9C}" destId="{8BB0A0C9-5CFB-402F-820B-8AAC5F215D1C}" srcOrd="0" destOrd="0" presId="urn:microsoft.com/office/officeart/2005/8/layout/chevron1"/>
    <dgm:cxn modelId="{E4EFBCE4-0B50-4B60-810A-F727C91C25E2}" type="presParOf" srcId="{8BB0A0C9-5CFB-402F-820B-8AAC5F215D1C}" destId="{23CF9466-C890-44C0-8021-ECE4D170B3A0}" srcOrd="0" destOrd="0" presId="urn:microsoft.com/office/officeart/2005/8/layout/chevron1"/>
    <dgm:cxn modelId="{35059FAC-3EB3-4EE9-9E60-C0FCB4913036}" type="presParOf" srcId="{8BB0A0C9-5CFB-402F-820B-8AAC5F215D1C}" destId="{B66D980E-DDB5-4434-AE61-05BE0FB77CDE}" srcOrd="1" destOrd="0" presId="urn:microsoft.com/office/officeart/2005/8/layout/chevron1"/>
    <dgm:cxn modelId="{B26C672A-A4C7-450A-9FC4-D91AA8874CDA}" type="presParOf" srcId="{8BB0A0C9-5CFB-402F-820B-8AAC5F215D1C}" destId="{23ED0294-F618-49F7-BCCC-DD56CA4B89C7}" srcOrd="2" destOrd="0" presId="urn:microsoft.com/office/officeart/2005/8/layout/chevron1"/>
    <dgm:cxn modelId="{CB5BC223-BBE0-481A-A4BB-A8436DCC23F0}" type="presParOf" srcId="{8BB0A0C9-5CFB-402F-820B-8AAC5F215D1C}" destId="{417F3224-C158-45C3-8244-98A16DAC61BD}" srcOrd="3" destOrd="0" presId="urn:microsoft.com/office/officeart/2005/8/layout/chevron1"/>
    <dgm:cxn modelId="{64DF2E2F-2400-4038-9E45-5CC68691BD4B}" type="presParOf" srcId="{8BB0A0C9-5CFB-402F-820B-8AAC5F215D1C}" destId="{2C91F1FF-9D7F-4672-B953-24C4A924A65E}" srcOrd="4" destOrd="0" presId="urn:microsoft.com/office/officeart/2005/8/layout/chevron1"/>
    <dgm:cxn modelId="{CDBFDE2C-8744-42EF-B225-FA065EBA4146}" type="presParOf" srcId="{8BB0A0C9-5CFB-402F-820B-8AAC5F215D1C}" destId="{F04E2ACA-6E01-4514-8E52-34744F36C60B}" srcOrd="5" destOrd="0" presId="urn:microsoft.com/office/officeart/2005/8/layout/chevron1"/>
    <dgm:cxn modelId="{DF15D3F1-B5F8-40AA-A174-706AC0C43BD2}" type="presParOf" srcId="{8BB0A0C9-5CFB-402F-820B-8AAC5F215D1C}" destId="{34BA7D47-C40A-407B-9158-7A8B3FD32319}" srcOrd="6" destOrd="0" presId="urn:microsoft.com/office/officeart/2005/8/layout/chevron1"/>
    <dgm:cxn modelId="{069E3EF5-82F5-4614-A116-778FB0331655}" type="presParOf" srcId="{8BB0A0C9-5CFB-402F-820B-8AAC5F215D1C}" destId="{469E51AA-E4F7-4487-98DF-BBA1970CB4F0}" srcOrd="7" destOrd="0" presId="urn:microsoft.com/office/officeart/2005/8/layout/chevron1"/>
    <dgm:cxn modelId="{AB7B5527-76A9-4315-B92E-6F25251EC5AF}" type="presParOf" srcId="{8BB0A0C9-5CFB-402F-820B-8AAC5F215D1C}" destId="{63C9A73F-4AA8-4F09-AF76-039B88F1DD54}"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865874-616A-44A0-84B3-5BFBC804C729}" type="doc">
      <dgm:prSet loTypeId="urn:microsoft.com/office/officeart/2008/layout/PictureAccentList" loCatId="list" qsTypeId="urn:microsoft.com/office/officeart/2005/8/quickstyle/simple1" qsCatId="simple" csTypeId="urn:microsoft.com/office/officeart/2005/8/colors/colorful1" csCatId="colorful" phldr="1"/>
      <dgm:spPr/>
      <dgm:t>
        <a:bodyPr/>
        <a:lstStyle/>
        <a:p>
          <a:endParaRPr lang="en-US"/>
        </a:p>
      </dgm:t>
    </dgm:pt>
    <dgm:pt modelId="{24E4CDD3-5D56-4872-B791-2EEBDF57B9D7}">
      <dgm:prSet phldrT="[Text]"/>
      <dgm:spPr/>
      <dgm:t>
        <a:bodyPr/>
        <a:lstStyle/>
        <a:p>
          <a:r>
            <a:rPr lang="en-US" dirty="0"/>
            <a:t>Potential Monitoring Outcomes</a:t>
          </a:r>
        </a:p>
      </dgm:t>
    </dgm:pt>
    <dgm:pt modelId="{172E5505-FA1C-4838-9795-EAD92A7687D1}" type="parTrans" cxnId="{4A26F08C-9F96-485E-90FE-0A688A9CAE8F}">
      <dgm:prSet/>
      <dgm:spPr/>
      <dgm:t>
        <a:bodyPr/>
        <a:lstStyle/>
        <a:p>
          <a:endParaRPr lang="en-US"/>
        </a:p>
      </dgm:t>
    </dgm:pt>
    <dgm:pt modelId="{7D4BE183-42E6-4354-940D-1775596BE254}" type="sibTrans" cxnId="{4A26F08C-9F96-485E-90FE-0A688A9CAE8F}">
      <dgm:prSet/>
      <dgm:spPr/>
      <dgm:t>
        <a:bodyPr/>
        <a:lstStyle/>
        <a:p>
          <a:endParaRPr lang="en-US"/>
        </a:p>
      </dgm:t>
    </dgm:pt>
    <dgm:pt modelId="{4BE15269-30D6-4161-AE4B-F99849E5F16D}">
      <dgm:prSet phldrT="[Text]"/>
      <dgm:spPr/>
      <dgm:t>
        <a:bodyPr/>
        <a:lstStyle/>
        <a:p>
          <a:r>
            <a:rPr lang="en-US" dirty="0"/>
            <a:t>Clear: No concerns or findings identified (none). No validation or additional information on program policy and practices required.</a:t>
          </a:r>
        </a:p>
      </dgm:t>
    </dgm:pt>
    <dgm:pt modelId="{2B9C95A4-0070-488B-89A5-79C71C5135EE}" type="parTrans" cxnId="{CD68D368-1F3E-49E9-B77B-57BC40769E8A}">
      <dgm:prSet/>
      <dgm:spPr/>
      <dgm:t>
        <a:bodyPr/>
        <a:lstStyle/>
        <a:p>
          <a:endParaRPr lang="en-US"/>
        </a:p>
      </dgm:t>
    </dgm:pt>
    <dgm:pt modelId="{61185130-C0E8-4FB3-BE71-F5DCD7A5D25C}" type="sibTrans" cxnId="{CD68D368-1F3E-49E9-B77B-57BC40769E8A}">
      <dgm:prSet/>
      <dgm:spPr/>
      <dgm:t>
        <a:bodyPr/>
        <a:lstStyle/>
        <a:p>
          <a:endParaRPr lang="en-US"/>
        </a:p>
      </dgm:t>
    </dgm:pt>
    <dgm:pt modelId="{0506FDE2-C947-43BA-B93E-325A4E4F98D0}">
      <dgm:prSet phldrT="[Text]"/>
      <dgm:spPr/>
      <dgm:t>
        <a:bodyPr/>
        <a:lstStyle/>
        <a:p>
          <a:r>
            <a:rPr lang="en-US" dirty="0"/>
            <a:t>Concern: A concerning condition identified, that if not corrected, may result in a violation of the program regulations and program requirements.</a:t>
          </a:r>
        </a:p>
      </dgm:t>
    </dgm:pt>
    <dgm:pt modelId="{0144120D-7C85-40C0-A07A-EFEE1CD396E4}" type="parTrans" cxnId="{2C375867-F7B7-4E54-B6C6-D0FDC1672083}">
      <dgm:prSet/>
      <dgm:spPr/>
      <dgm:t>
        <a:bodyPr/>
        <a:lstStyle/>
        <a:p>
          <a:endParaRPr lang="en-US"/>
        </a:p>
      </dgm:t>
    </dgm:pt>
    <dgm:pt modelId="{7B4DBD9A-C62E-4E9E-9AF0-BDA4E1194A03}" type="sibTrans" cxnId="{2C375867-F7B7-4E54-B6C6-D0FDC1672083}">
      <dgm:prSet/>
      <dgm:spPr/>
      <dgm:t>
        <a:bodyPr/>
        <a:lstStyle/>
        <a:p>
          <a:endParaRPr lang="en-US"/>
        </a:p>
      </dgm:t>
    </dgm:pt>
    <dgm:pt modelId="{26C4D17D-44E6-4A8D-ACBE-9316EE7B278D}">
      <dgm:prSet phldrT="[Text]"/>
      <dgm:spPr/>
      <dgm:t>
        <a:bodyPr/>
        <a:lstStyle/>
        <a:p>
          <a:r>
            <a:rPr lang="en-US" dirty="0"/>
            <a:t>Finding: A violation of the program regulations and/or program requirements. </a:t>
          </a:r>
        </a:p>
      </dgm:t>
    </dgm:pt>
    <dgm:pt modelId="{ACCECA30-9B8D-4E8F-96FE-5CF01557497A}" type="parTrans" cxnId="{162CA7BD-A228-405D-AA47-8EF7755A543D}">
      <dgm:prSet/>
      <dgm:spPr/>
      <dgm:t>
        <a:bodyPr/>
        <a:lstStyle/>
        <a:p>
          <a:endParaRPr lang="en-US"/>
        </a:p>
      </dgm:t>
    </dgm:pt>
    <dgm:pt modelId="{CBE65927-04A9-4A03-B794-316484BFB922}" type="sibTrans" cxnId="{162CA7BD-A228-405D-AA47-8EF7755A543D}">
      <dgm:prSet/>
      <dgm:spPr/>
      <dgm:t>
        <a:bodyPr/>
        <a:lstStyle/>
        <a:p>
          <a:endParaRPr lang="en-US"/>
        </a:p>
      </dgm:t>
    </dgm:pt>
    <dgm:pt modelId="{37ED1C57-53F5-4DC6-8450-A91799BDB214}" type="pres">
      <dgm:prSet presAssocID="{68865874-616A-44A0-84B3-5BFBC804C729}" presName="layout" presStyleCnt="0">
        <dgm:presLayoutVars>
          <dgm:chMax/>
          <dgm:chPref/>
          <dgm:dir/>
          <dgm:animOne val="branch"/>
          <dgm:animLvl val="lvl"/>
          <dgm:resizeHandles/>
        </dgm:presLayoutVars>
      </dgm:prSet>
      <dgm:spPr/>
    </dgm:pt>
    <dgm:pt modelId="{ED7BE8D1-511F-41CA-A4C0-34D06ABF18AF}" type="pres">
      <dgm:prSet presAssocID="{24E4CDD3-5D56-4872-B791-2EEBDF57B9D7}" presName="root" presStyleCnt="0">
        <dgm:presLayoutVars>
          <dgm:chMax/>
          <dgm:chPref val="4"/>
        </dgm:presLayoutVars>
      </dgm:prSet>
      <dgm:spPr/>
    </dgm:pt>
    <dgm:pt modelId="{35CEDA4B-03C7-44ED-A067-72B082F823AC}" type="pres">
      <dgm:prSet presAssocID="{24E4CDD3-5D56-4872-B791-2EEBDF57B9D7}" presName="rootComposite" presStyleCnt="0">
        <dgm:presLayoutVars/>
      </dgm:prSet>
      <dgm:spPr/>
    </dgm:pt>
    <dgm:pt modelId="{D59563AC-DA3E-4309-9509-D840F18A88EA}" type="pres">
      <dgm:prSet presAssocID="{24E4CDD3-5D56-4872-B791-2EEBDF57B9D7}" presName="rootText" presStyleLbl="node0" presStyleIdx="0" presStyleCnt="1">
        <dgm:presLayoutVars>
          <dgm:chMax/>
          <dgm:chPref val="4"/>
        </dgm:presLayoutVars>
      </dgm:prSet>
      <dgm:spPr/>
    </dgm:pt>
    <dgm:pt modelId="{F7B1226E-46A8-449C-B085-C3258C42C321}" type="pres">
      <dgm:prSet presAssocID="{24E4CDD3-5D56-4872-B791-2EEBDF57B9D7}" presName="childShape" presStyleCnt="0">
        <dgm:presLayoutVars>
          <dgm:chMax val="0"/>
          <dgm:chPref val="0"/>
        </dgm:presLayoutVars>
      </dgm:prSet>
      <dgm:spPr/>
    </dgm:pt>
    <dgm:pt modelId="{90E569DC-E9B1-4225-A884-40C26D202C80}" type="pres">
      <dgm:prSet presAssocID="{4BE15269-30D6-4161-AE4B-F99849E5F16D}" presName="childComposite" presStyleCnt="0">
        <dgm:presLayoutVars>
          <dgm:chMax val="0"/>
          <dgm:chPref val="0"/>
        </dgm:presLayoutVars>
      </dgm:prSet>
      <dgm:spPr/>
    </dgm:pt>
    <dgm:pt modelId="{53323F5E-CE7B-4E66-8E22-306CCA03AE53}" type="pres">
      <dgm:prSet presAssocID="{4BE15269-30D6-4161-AE4B-F99849E5F16D}" presName="Image"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miling face with solid fill with solid fill"/>
        </a:ext>
      </dgm:extLst>
    </dgm:pt>
    <dgm:pt modelId="{E1CE87F8-85BF-4D84-858E-8A0678DA3FB0}" type="pres">
      <dgm:prSet presAssocID="{4BE15269-30D6-4161-AE4B-F99849E5F16D}" presName="childText" presStyleLbl="lnNode1" presStyleIdx="0" presStyleCnt="3">
        <dgm:presLayoutVars>
          <dgm:chMax val="0"/>
          <dgm:chPref val="0"/>
          <dgm:bulletEnabled val="1"/>
        </dgm:presLayoutVars>
      </dgm:prSet>
      <dgm:spPr/>
    </dgm:pt>
    <dgm:pt modelId="{C65ADEB3-C674-478A-8838-01402D809C66}" type="pres">
      <dgm:prSet presAssocID="{0506FDE2-C947-43BA-B93E-325A4E4F98D0}" presName="childComposite" presStyleCnt="0">
        <dgm:presLayoutVars>
          <dgm:chMax val="0"/>
          <dgm:chPref val="0"/>
        </dgm:presLayoutVars>
      </dgm:prSet>
      <dgm:spPr/>
    </dgm:pt>
    <dgm:pt modelId="{5BD22DBB-F1A5-4028-8A41-42E2060FF5B7}" type="pres">
      <dgm:prSet presAssocID="{0506FDE2-C947-43BA-B93E-325A4E4F98D0}" presName="Image"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fused face outline outline"/>
        </a:ext>
      </dgm:extLst>
    </dgm:pt>
    <dgm:pt modelId="{CBADC6D6-4218-4A05-9FFF-BA9E1E7E0F7A}" type="pres">
      <dgm:prSet presAssocID="{0506FDE2-C947-43BA-B93E-325A4E4F98D0}" presName="childText" presStyleLbl="lnNode1" presStyleIdx="1" presStyleCnt="3">
        <dgm:presLayoutVars>
          <dgm:chMax val="0"/>
          <dgm:chPref val="0"/>
          <dgm:bulletEnabled val="1"/>
        </dgm:presLayoutVars>
      </dgm:prSet>
      <dgm:spPr/>
    </dgm:pt>
    <dgm:pt modelId="{1EB8E7C6-E91B-474D-A4B6-AEB0DE0119F5}" type="pres">
      <dgm:prSet presAssocID="{26C4D17D-44E6-4A8D-ACBE-9316EE7B278D}" presName="childComposite" presStyleCnt="0">
        <dgm:presLayoutVars>
          <dgm:chMax val="0"/>
          <dgm:chPref val="0"/>
        </dgm:presLayoutVars>
      </dgm:prSet>
      <dgm:spPr/>
    </dgm:pt>
    <dgm:pt modelId="{DD4D1551-7DA4-47F0-82C2-FF3DA81438FF}" type="pres">
      <dgm:prSet presAssocID="{26C4D17D-44E6-4A8D-ACBE-9316EE7B278D}" presName="Image"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rying face outline outline"/>
        </a:ext>
      </dgm:extLst>
    </dgm:pt>
    <dgm:pt modelId="{42F78F8E-A3C2-432D-AC27-C38456646A08}" type="pres">
      <dgm:prSet presAssocID="{26C4D17D-44E6-4A8D-ACBE-9316EE7B278D}" presName="childText" presStyleLbl="lnNode1" presStyleIdx="2" presStyleCnt="3">
        <dgm:presLayoutVars>
          <dgm:chMax val="0"/>
          <dgm:chPref val="0"/>
          <dgm:bulletEnabled val="1"/>
        </dgm:presLayoutVars>
      </dgm:prSet>
      <dgm:spPr/>
    </dgm:pt>
  </dgm:ptLst>
  <dgm:cxnLst>
    <dgm:cxn modelId="{E726070D-2DAD-463B-BCDA-610104C21FD3}" type="presOf" srcId="{24E4CDD3-5D56-4872-B791-2EEBDF57B9D7}" destId="{D59563AC-DA3E-4309-9509-D840F18A88EA}" srcOrd="0" destOrd="0" presId="urn:microsoft.com/office/officeart/2008/layout/PictureAccentList"/>
    <dgm:cxn modelId="{2C375867-F7B7-4E54-B6C6-D0FDC1672083}" srcId="{24E4CDD3-5D56-4872-B791-2EEBDF57B9D7}" destId="{0506FDE2-C947-43BA-B93E-325A4E4F98D0}" srcOrd="1" destOrd="0" parTransId="{0144120D-7C85-40C0-A07A-EFEE1CD396E4}" sibTransId="{7B4DBD9A-C62E-4E9E-9AF0-BDA4E1194A03}"/>
    <dgm:cxn modelId="{CD68D368-1F3E-49E9-B77B-57BC40769E8A}" srcId="{24E4CDD3-5D56-4872-B791-2EEBDF57B9D7}" destId="{4BE15269-30D6-4161-AE4B-F99849E5F16D}" srcOrd="0" destOrd="0" parTransId="{2B9C95A4-0070-488B-89A5-79C71C5135EE}" sibTransId="{61185130-C0E8-4FB3-BE71-F5DCD7A5D25C}"/>
    <dgm:cxn modelId="{4A26F08C-9F96-485E-90FE-0A688A9CAE8F}" srcId="{68865874-616A-44A0-84B3-5BFBC804C729}" destId="{24E4CDD3-5D56-4872-B791-2EEBDF57B9D7}" srcOrd="0" destOrd="0" parTransId="{172E5505-FA1C-4838-9795-EAD92A7687D1}" sibTransId="{7D4BE183-42E6-4354-940D-1775596BE254}"/>
    <dgm:cxn modelId="{162CA7BD-A228-405D-AA47-8EF7755A543D}" srcId="{24E4CDD3-5D56-4872-B791-2EEBDF57B9D7}" destId="{26C4D17D-44E6-4A8D-ACBE-9316EE7B278D}" srcOrd="2" destOrd="0" parTransId="{ACCECA30-9B8D-4E8F-96FE-5CF01557497A}" sibTransId="{CBE65927-04A9-4A03-B794-316484BFB922}"/>
    <dgm:cxn modelId="{DB293CC5-3AD3-45F1-9939-7AAEEC333C9A}" type="presOf" srcId="{0506FDE2-C947-43BA-B93E-325A4E4F98D0}" destId="{CBADC6D6-4218-4A05-9FFF-BA9E1E7E0F7A}" srcOrd="0" destOrd="0" presId="urn:microsoft.com/office/officeart/2008/layout/PictureAccentList"/>
    <dgm:cxn modelId="{E8DAD8D0-110A-4CD6-AE2E-9B287E0FEE00}" type="presOf" srcId="{26C4D17D-44E6-4A8D-ACBE-9316EE7B278D}" destId="{42F78F8E-A3C2-432D-AC27-C38456646A08}" srcOrd="0" destOrd="0" presId="urn:microsoft.com/office/officeart/2008/layout/PictureAccentList"/>
    <dgm:cxn modelId="{0B3B23FA-2842-4CF0-93D1-BE3301AB0026}" type="presOf" srcId="{4BE15269-30D6-4161-AE4B-F99849E5F16D}" destId="{E1CE87F8-85BF-4D84-858E-8A0678DA3FB0}" srcOrd="0" destOrd="0" presId="urn:microsoft.com/office/officeart/2008/layout/PictureAccentList"/>
    <dgm:cxn modelId="{F69541FB-AB6E-44FC-BDDF-17940BE68D98}" type="presOf" srcId="{68865874-616A-44A0-84B3-5BFBC804C729}" destId="{37ED1C57-53F5-4DC6-8450-A91799BDB214}" srcOrd="0" destOrd="0" presId="urn:microsoft.com/office/officeart/2008/layout/PictureAccentList"/>
    <dgm:cxn modelId="{0D52F1F7-4A9D-4B11-B991-1FE88CC6104D}" type="presParOf" srcId="{37ED1C57-53F5-4DC6-8450-A91799BDB214}" destId="{ED7BE8D1-511F-41CA-A4C0-34D06ABF18AF}" srcOrd="0" destOrd="0" presId="urn:microsoft.com/office/officeart/2008/layout/PictureAccentList"/>
    <dgm:cxn modelId="{7F4E5F77-ED34-49FF-AB76-FE21CA7A39DB}" type="presParOf" srcId="{ED7BE8D1-511F-41CA-A4C0-34D06ABF18AF}" destId="{35CEDA4B-03C7-44ED-A067-72B082F823AC}" srcOrd="0" destOrd="0" presId="urn:microsoft.com/office/officeart/2008/layout/PictureAccentList"/>
    <dgm:cxn modelId="{801BA48C-D8FD-4631-852B-710ACE62FA9B}" type="presParOf" srcId="{35CEDA4B-03C7-44ED-A067-72B082F823AC}" destId="{D59563AC-DA3E-4309-9509-D840F18A88EA}" srcOrd="0" destOrd="0" presId="urn:microsoft.com/office/officeart/2008/layout/PictureAccentList"/>
    <dgm:cxn modelId="{67818389-BDEF-4CF2-B94A-9FD55C5B8CDD}" type="presParOf" srcId="{ED7BE8D1-511F-41CA-A4C0-34D06ABF18AF}" destId="{F7B1226E-46A8-449C-B085-C3258C42C321}" srcOrd="1" destOrd="0" presId="urn:microsoft.com/office/officeart/2008/layout/PictureAccentList"/>
    <dgm:cxn modelId="{60F55606-76E2-48F1-878F-A9CF195B408F}" type="presParOf" srcId="{F7B1226E-46A8-449C-B085-C3258C42C321}" destId="{90E569DC-E9B1-4225-A884-40C26D202C80}" srcOrd="0" destOrd="0" presId="urn:microsoft.com/office/officeart/2008/layout/PictureAccentList"/>
    <dgm:cxn modelId="{E0658DBA-2B6E-4FBF-8E66-CF30B99C0164}" type="presParOf" srcId="{90E569DC-E9B1-4225-A884-40C26D202C80}" destId="{53323F5E-CE7B-4E66-8E22-306CCA03AE53}" srcOrd="0" destOrd="0" presId="urn:microsoft.com/office/officeart/2008/layout/PictureAccentList"/>
    <dgm:cxn modelId="{D6D88940-D84D-4369-9BE3-CAEF64FBC748}" type="presParOf" srcId="{90E569DC-E9B1-4225-A884-40C26D202C80}" destId="{E1CE87F8-85BF-4D84-858E-8A0678DA3FB0}" srcOrd="1" destOrd="0" presId="urn:microsoft.com/office/officeart/2008/layout/PictureAccentList"/>
    <dgm:cxn modelId="{1B979ED8-5E1D-47DD-BDFD-95FD43674B27}" type="presParOf" srcId="{F7B1226E-46A8-449C-B085-C3258C42C321}" destId="{C65ADEB3-C674-478A-8838-01402D809C66}" srcOrd="1" destOrd="0" presId="urn:microsoft.com/office/officeart/2008/layout/PictureAccentList"/>
    <dgm:cxn modelId="{A79AA87C-2292-430B-BD81-B0974F790B82}" type="presParOf" srcId="{C65ADEB3-C674-478A-8838-01402D809C66}" destId="{5BD22DBB-F1A5-4028-8A41-42E2060FF5B7}" srcOrd="0" destOrd="0" presId="urn:microsoft.com/office/officeart/2008/layout/PictureAccentList"/>
    <dgm:cxn modelId="{E0543FA0-462D-4283-96A7-CF946575AB9C}" type="presParOf" srcId="{C65ADEB3-C674-478A-8838-01402D809C66}" destId="{CBADC6D6-4218-4A05-9FFF-BA9E1E7E0F7A}" srcOrd="1" destOrd="0" presId="urn:microsoft.com/office/officeart/2008/layout/PictureAccentList"/>
    <dgm:cxn modelId="{C0F75184-52A8-4D17-8476-E0540A0D1523}" type="presParOf" srcId="{F7B1226E-46A8-449C-B085-C3258C42C321}" destId="{1EB8E7C6-E91B-474D-A4B6-AEB0DE0119F5}" srcOrd="2" destOrd="0" presId="urn:microsoft.com/office/officeart/2008/layout/PictureAccentList"/>
    <dgm:cxn modelId="{9AF6D719-66DC-440D-90DE-46130EDFD473}" type="presParOf" srcId="{1EB8E7C6-E91B-474D-A4B6-AEB0DE0119F5}" destId="{DD4D1551-7DA4-47F0-82C2-FF3DA81438FF}" srcOrd="0" destOrd="0" presId="urn:microsoft.com/office/officeart/2008/layout/PictureAccentList"/>
    <dgm:cxn modelId="{8350CC5A-52FD-4199-B30F-CC1863094C59}" type="presParOf" srcId="{1EB8E7C6-E91B-474D-A4B6-AEB0DE0119F5}" destId="{42F78F8E-A3C2-432D-AC27-C38456646A08}"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9C8C20-B3A7-4F56-A039-31364DFBCA9C}" type="doc">
      <dgm:prSet loTypeId="urn:microsoft.com/office/officeart/2005/8/layout/chevron1" loCatId="process" qsTypeId="urn:microsoft.com/office/officeart/2005/8/quickstyle/simple1" qsCatId="simple" csTypeId="urn:microsoft.com/office/officeart/2005/8/colors/accent1_2" csCatId="accent1" phldr="1"/>
      <dgm:spPr/>
    </dgm:pt>
    <dgm:pt modelId="{48C16C4B-3B7C-4E4B-A1F8-AC173AC535A1}">
      <dgm:prSet phldrT="[Text]"/>
      <dgm:spPr>
        <a:solidFill>
          <a:srgbClr val="002060"/>
        </a:solidFill>
      </dgm:spPr>
      <dgm:t>
        <a:bodyPr/>
        <a:lstStyle/>
        <a:p>
          <a:r>
            <a:rPr lang="en-US" dirty="0"/>
            <a:t>Risk Assessment</a:t>
          </a:r>
        </a:p>
      </dgm:t>
    </dgm:pt>
    <dgm:pt modelId="{AF4653B0-6BA9-4EF2-BD9E-7DAE51794DE7}" type="parTrans" cxnId="{A7CE90B2-02B3-4431-B545-1BCF8EE6D898}">
      <dgm:prSet/>
      <dgm:spPr/>
      <dgm:t>
        <a:bodyPr/>
        <a:lstStyle/>
        <a:p>
          <a:endParaRPr lang="en-US"/>
        </a:p>
      </dgm:t>
    </dgm:pt>
    <dgm:pt modelId="{8C879A0A-400F-4A03-AFB1-CE165216E1EA}" type="sibTrans" cxnId="{A7CE90B2-02B3-4431-B545-1BCF8EE6D898}">
      <dgm:prSet/>
      <dgm:spPr/>
      <dgm:t>
        <a:bodyPr/>
        <a:lstStyle/>
        <a:p>
          <a:endParaRPr lang="en-US"/>
        </a:p>
      </dgm:t>
    </dgm:pt>
    <dgm:pt modelId="{02858BA0-7C00-44E8-88BE-FC5645F3121C}">
      <dgm:prSet phldrT="[Text]"/>
      <dgm:spPr/>
      <dgm:t>
        <a:bodyPr/>
        <a:lstStyle/>
        <a:p>
          <a:r>
            <a:rPr lang="en-US" dirty="0"/>
            <a:t>Monitoring Notification</a:t>
          </a:r>
        </a:p>
      </dgm:t>
    </dgm:pt>
    <dgm:pt modelId="{A766A3FF-85B4-4E36-BEF7-189DD487547B}" type="parTrans" cxnId="{B5B27FAA-BFA9-411F-B1CD-C9C7265B3AAE}">
      <dgm:prSet/>
      <dgm:spPr/>
      <dgm:t>
        <a:bodyPr/>
        <a:lstStyle/>
        <a:p>
          <a:endParaRPr lang="en-US"/>
        </a:p>
      </dgm:t>
    </dgm:pt>
    <dgm:pt modelId="{B8718B75-F469-4484-9BA2-F651C88367B6}" type="sibTrans" cxnId="{B5B27FAA-BFA9-411F-B1CD-C9C7265B3AAE}">
      <dgm:prSet/>
      <dgm:spPr/>
      <dgm:t>
        <a:bodyPr/>
        <a:lstStyle/>
        <a:p>
          <a:endParaRPr lang="en-US"/>
        </a:p>
      </dgm:t>
    </dgm:pt>
    <dgm:pt modelId="{31B112C3-E884-4ADB-BAF8-66D054091E08}">
      <dgm:prSet phldrT="[Text]"/>
      <dgm:spPr/>
      <dgm:t>
        <a:bodyPr/>
        <a:lstStyle/>
        <a:p>
          <a:r>
            <a:rPr lang="en-US" dirty="0"/>
            <a:t>Monitoring Report</a:t>
          </a:r>
        </a:p>
      </dgm:t>
    </dgm:pt>
    <dgm:pt modelId="{51F2352E-0665-42EF-A875-B192EBD95EB6}" type="parTrans" cxnId="{D8483A5A-7F9A-4432-B79A-70A75C004B35}">
      <dgm:prSet/>
      <dgm:spPr/>
      <dgm:t>
        <a:bodyPr/>
        <a:lstStyle/>
        <a:p>
          <a:endParaRPr lang="en-US"/>
        </a:p>
      </dgm:t>
    </dgm:pt>
    <dgm:pt modelId="{80A89070-C7BD-4959-8675-9EA2E94A0D6A}" type="sibTrans" cxnId="{D8483A5A-7F9A-4432-B79A-70A75C004B35}">
      <dgm:prSet/>
      <dgm:spPr/>
      <dgm:t>
        <a:bodyPr/>
        <a:lstStyle/>
        <a:p>
          <a:endParaRPr lang="en-US"/>
        </a:p>
      </dgm:t>
    </dgm:pt>
    <dgm:pt modelId="{B7DBD2A1-7A02-4B7E-92B6-ECC779FED599}">
      <dgm:prSet phldrT="[Text]"/>
      <dgm:spPr/>
      <dgm:t>
        <a:bodyPr/>
        <a:lstStyle/>
        <a:p>
          <a:r>
            <a:rPr lang="en-US" dirty="0"/>
            <a:t>Monitoring Preparation</a:t>
          </a:r>
        </a:p>
      </dgm:t>
    </dgm:pt>
    <dgm:pt modelId="{4A860A0A-5B0A-4867-9274-C6CE05C11B74}" type="parTrans" cxnId="{E1240674-ABF4-419A-B20A-82760D9F6397}">
      <dgm:prSet/>
      <dgm:spPr/>
      <dgm:t>
        <a:bodyPr/>
        <a:lstStyle/>
        <a:p>
          <a:endParaRPr lang="en-US"/>
        </a:p>
      </dgm:t>
    </dgm:pt>
    <dgm:pt modelId="{1CD1B8EC-D7D4-492C-937C-F8FEF8BD9CE8}" type="sibTrans" cxnId="{E1240674-ABF4-419A-B20A-82760D9F6397}">
      <dgm:prSet/>
      <dgm:spPr/>
      <dgm:t>
        <a:bodyPr/>
        <a:lstStyle/>
        <a:p>
          <a:endParaRPr lang="en-US"/>
        </a:p>
      </dgm:t>
    </dgm:pt>
    <dgm:pt modelId="{2D001D6A-7486-43BF-82C3-84EEF95C59DE}">
      <dgm:prSet phldrT="[Text]"/>
      <dgm:spPr/>
      <dgm:t>
        <a:bodyPr/>
        <a:lstStyle/>
        <a:p>
          <a:r>
            <a:rPr lang="en-US" dirty="0"/>
            <a:t>Monitoring Response from Subrecipient </a:t>
          </a:r>
        </a:p>
      </dgm:t>
    </dgm:pt>
    <dgm:pt modelId="{03C36B40-6263-4F02-ADD9-C23C94517B43}" type="parTrans" cxnId="{C10CB4BF-801B-4805-9553-BD2233454029}">
      <dgm:prSet/>
      <dgm:spPr/>
      <dgm:t>
        <a:bodyPr/>
        <a:lstStyle/>
        <a:p>
          <a:endParaRPr lang="en-US"/>
        </a:p>
      </dgm:t>
    </dgm:pt>
    <dgm:pt modelId="{E668353C-6994-4106-983E-67B19CBD7B4B}" type="sibTrans" cxnId="{C10CB4BF-801B-4805-9553-BD2233454029}">
      <dgm:prSet/>
      <dgm:spPr/>
      <dgm:t>
        <a:bodyPr/>
        <a:lstStyle/>
        <a:p>
          <a:endParaRPr lang="en-US"/>
        </a:p>
      </dgm:t>
    </dgm:pt>
    <dgm:pt modelId="{8BB0A0C9-5CFB-402F-820B-8AAC5F215D1C}" type="pres">
      <dgm:prSet presAssocID="{049C8C20-B3A7-4F56-A039-31364DFBCA9C}" presName="Name0" presStyleCnt="0">
        <dgm:presLayoutVars>
          <dgm:dir/>
          <dgm:animLvl val="lvl"/>
          <dgm:resizeHandles val="exact"/>
        </dgm:presLayoutVars>
      </dgm:prSet>
      <dgm:spPr/>
    </dgm:pt>
    <dgm:pt modelId="{23CF9466-C890-44C0-8021-ECE4D170B3A0}" type="pres">
      <dgm:prSet presAssocID="{48C16C4B-3B7C-4E4B-A1F8-AC173AC535A1}" presName="parTxOnly" presStyleLbl="node1" presStyleIdx="0" presStyleCnt="5">
        <dgm:presLayoutVars>
          <dgm:chMax val="0"/>
          <dgm:chPref val="0"/>
          <dgm:bulletEnabled val="1"/>
        </dgm:presLayoutVars>
      </dgm:prSet>
      <dgm:spPr/>
    </dgm:pt>
    <dgm:pt modelId="{B66D980E-DDB5-4434-AE61-05BE0FB77CDE}" type="pres">
      <dgm:prSet presAssocID="{8C879A0A-400F-4A03-AFB1-CE165216E1EA}" presName="parTxOnlySpace" presStyleCnt="0"/>
      <dgm:spPr/>
    </dgm:pt>
    <dgm:pt modelId="{23ED0294-F618-49F7-BCCC-DD56CA4B89C7}" type="pres">
      <dgm:prSet presAssocID="{B7DBD2A1-7A02-4B7E-92B6-ECC779FED599}" presName="parTxOnly" presStyleLbl="node1" presStyleIdx="1" presStyleCnt="5" custLinFactNeighborY="349">
        <dgm:presLayoutVars>
          <dgm:chMax val="0"/>
          <dgm:chPref val="0"/>
          <dgm:bulletEnabled val="1"/>
        </dgm:presLayoutVars>
      </dgm:prSet>
      <dgm:spPr/>
    </dgm:pt>
    <dgm:pt modelId="{417F3224-C158-45C3-8244-98A16DAC61BD}" type="pres">
      <dgm:prSet presAssocID="{1CD1B8EC-D7D4-492C-937C-F8FEF8BD9CE8}" presName="parTxOnlySpace" presStyleCnt="0"/>
      <dgm:spPr/>
    </dgm:pt>
    <dgm:pt modelId="{2C91F1FF-9D7F-4672-B953-24C4A924A65E}" type="pres">
      <dgm:prSet presAssocID="{02858BA0-7C00-44E8-88BE-FC5645F3121C}" presName="parTxOnly" presStyleLbl="node1" presStyleIdx="2" presStyleCnt="5">
        <dgm:presLayoutVars>
          <dgm:chMax val="0"/>
          <dgm:chPref val="0"/>
          <dgm:bulletEnabled val="1"/>
        </dgm:presLayoutVars>
      </dgm:prSet>
      <dgm:spPr/>
    </dgm:pt>
    <dgm:pt modelId="{F04E2ACA-6E01-4514-8E52-34744F36C60B}" type="pres">
      <dgm:prSet presAssocID="{B8718B75-F469-4484-9BA2-F651C88367B6}" presName="parTxOnlySpace" presStyleCnt="0"/>
      <dgm:spPr/>
    </dgm:pt>
    <dgm:pt modelId="{34BA7D47-C40A-407B-9158-7A8B3FD32319}" type="pres">
      <dgm:prSet presAssocID="{31B112C3-E884-4ADB-BAF8-66D054091E08}" presName="parTxOnly" presStyleLbl="node1" presStyleIdx="3" presStyleCnt="5">
        <dgm:presLayoutVars>
          <dgm:chMax val="0"/>
          <dgm:chPref val="0"/>
          <dgm:bulletEnabled val="1"/>
        </dgm:presLayoutVars>
      </dgm:prSet>
      <dgm:spPr/>
    </dgm:pt>
    <dgm:pt modelId="{469E51AA-E4F7-4487-98DF-BBA1970CB4F0}" type="pres">
      <dgm:prSet presAssocID="{80A89070-C7BD-4959-8675-9EA2E94A0D6A}" presName="parTxOnlySpace" presStyleCnt="0"/>
      <dgm:spPr/>
    </dgm:pt>
    <dgm:pt modelId="{63C9A73F-4AA8-4F09-AF76-039B88F1DD54}" type="pres">
      <dgm:prSet presAssocID="{2D001D6A-7486-43BF-82C3-84EEF95C59DE}" presName="parTxOnly" presStyleLbl="node1" presStyleIdx="4" presStyleCnt="5">
        <dgm:presLayoutVars>
          <dgm:chMax val="0"/>
          <dgm:chPref val="0"/>
          <dgm:bulletEnabled val="1"/>
        </dgm:presLayoutVars>
      </dgm:prSet>
      <dgm:spPr/>
    </dgm:pt>
  </dgm:ptLst>
  <dgm:cxnLst>
    <dgm:cxn modelId="{F374E837-9A91-49C4-B210-8411E551B349}" type="presOf" srcId="{48C16C4B-3B7C-4E4B-A1F8-AC173AC535A1}" destId="{23CF9466-C890-44C0-8021-ECE4D170B3A0}" srcOrd="0" destOrd="0" presId="urn:microsoft.com/office/officeart/2005/8/layout/chevron1"/>
    <dgm:cxn modelId="{8BBD0C3E-66C9-41C9-A820-13A61AE0EFE6}" type="presOf" srcId="{02858BA0-7C00-44E8-88BE-FC5645F3121C}" destId="{2C91F1FF-9D7F-4672-B953-24C4A924A65E}" srcOrd="0" destOrd="0" presId="urn:microsoft.com/office/officeart/2005/8/layout/chevron1"/>
    <dgm:cxn modelId="{E1240674-ABF4-419A-B20A-82760D9F6397}" srcId="{049C8C20-B3A7-4F56-A039-31364DFBCA9C}" destId="{B7DBD2A1-7A02-4B7E-92B6-ECC779FED599}" srcOrd="1" destOrd="0" parTransId="{4A860A0A-5B0A-4867-9274-C6CE05C11B74}" sibTransId="{1CD1B8EC-D7D4-492C-937C-F8FEF8BD9CE8}"/>
    <dgm:cxn modelId="{D8483A5A-7F9A-4432-B79A-70A75C004B35}" srcId="{049C8C20-B3A7-4F56-A039-31364DFBCA9C}" destId="{31B112C3-E884-4ADB-BAF8-66D054091E08}" srcOrd="3" destOrd="0" parTransId="{51F2352E-0665-42EF-A875-B192EBD95EB6}" sibTransId="{80A89070-C7BD-4959-8675-9EA2E94A0D6A}"/>
    <dgm:cxn modelId="{1898719E-27D7-47DB-A7E2-BE695C308630}" type="presOf" srcId="{B7DBD2A1-7A02-4B7E-92B6-ECC779FED599}" destId="{23ED0294-F618-49F7-BCCC-DD56CA4B89C7}" srcOrd="0" destOrd="0" presId="urn:microsoft.com/office/officeart/2005/8/layout/chevron1"/>
    <dgm:cxn modelId="{B5B27FAA-BFA9-411F-B1CD-C9C7265B3AAE}" srcId="{049C8C20-B3A7-4F56-A039-31364DFBCA9C}" destId="{02858BA0-7C00-44E8-88BE-FC5645F3121C}" srcOrd="2" destOrd="0" parTransId="{A766A3FF-85B4-4E36-BEF7-189DD487547B}" sibTransId="{B8718B75-F469-4484-9BA2-F651C88367B6}"/>
    <dgm:cxn modelId="{A7CE90B2-02B3-4431-B545-1BCF8EE6D898}" srcId="{049C8C20-B3A7-4F56-A039-31364DFBCA9C}" destId="{48C16C4B-3B7C-4E4B-A1F8-AC173AC535A1}" srcOrd="0" destOrd="0" parTransId="{AF4653B0-6BA9-4EF2-BD9E-7DAE51794DE7}" sibTransId="{8C879A0A-400F-4A03-AFB1-CE165216E1EA}"/>
    <dgm:cxn modelId="{30571FB3-25F0-4AC9-95A3-F4B6FF4D6DBC}" type="presOf" srcId="{31B112C3-E884-4ADB-BAF8-66D054091E08}" destId="{34BA7D47-C40A-407B-9158-7A8B3FD32319}" srcOrd="0" destOrd="0" presId="urn:microsoft.com/office/officeart/2005/8/layout/chevron1"/>
    <dgm:cxn modelId="{0E4ECEB5-0EA4-4071-9C21-C8F2EC0066F9}" type="presOf" srcId="{2D001D6A-7486-43BF-82C3-84EEF95C59DE}" destId="{63C9A73F-4AA8-4F09-AF76-039B88F1DD54}" srcOrd="0" destOrd="0" presId="urn:microsoft.com/office/officeart/2005/8/layout/chevron1"/>
    <dgm:cxn modelId="{C10CB4BF-801B-4805-9553-BD2233454029}" srcId="{049C8C20-B3A7-4F56-A039-31364DFBCA9C}" destId="{2D001D6A-7486-43BF-82C3-84EEF95C59DE}" srcOrd="4" destOrd="0" parTransId="{03C36B40-6263-4F02-ADD9-C23C94517B43}" sibTransId="{E668353C-6994-4106-983E-67B19CBD7B4B}"/>
    <dgm:cxn modelId="{0E3F31E5-86C0-480E-B2DD-435B4D1DD20B}" type="presOf" srcId="{049C8C20-B3A7-4F56-A039-31364DFBCA9C}" destId="{8BB0A0C9-5CFB-402F-820B-8AAC5F215D1C}" srcOrd="0" destOrd="0" presId="urn:microsoft.com/office/officeart/2005/8/layout/chevron1"/>
    <dgm:cxn modelId="{E4EFBCE4-0B50-4B60-810A-F727C91C25E2}" type="presParOf" srcId="{8BB0A0C9-5CFB-402F-820B-8AAC5F215D1C}" destId="{23CF9466-C890-44C0-8021-ECE4D170B3A0}" srcOrd="0" destOrd="0" presId="urn:microsoft.com/office/officeart/2005/8/layout/chevron1"/>
    <dgm:cxn modelId="{35059FAC-3EB3-4EE9-9E60-C0FCB4913036}" type="presParOf" srcId="{8BB0A0C9-5CFB-402F-820B-8AAC5F215D1C}" destId="{B66D980E-DDB5-4434-AE61-05BE0FB77CDE}" srcOrd="1" destOrd="0" presId="urn:microsoft.com/office/officeart/2005/8/layout/chevron1"/>
    <dgm:cxn modelId="{B26C672A-A4C7-450A-9FC4-D91AA8874CDA}" type="presParOf" srcId="{8BB0A0C9-5CFB-402F-820B-8AAC5F215D1C}" destId="{23ED0294-F618-49F7-BCCC-DD56CA4B89C7}" srcOrd="2" destOrd="0" presId="urn:microsoft.com/office/officeart/2005/8/layout/chevron1"/>
    <dgm:cxn modelId="{CB5BC223-BBE0-481A-A4BB-A8436DCC23F0}" type="presParOf" srcId="{8BB0A0C9-5CFB-402F-820B-8AAC5F215D1C}" destId="{417F3224-C158-45C3-8244-98A16DAC61BD}" srcOrd="3" destOrd="0" presId="urn:microsoft.com/office/officeart/2005/8/layout/chevron1"/>
    <dgm:cxn modelId="{64DF2E2F-2400-4038-9E45-5CC68691BD4B}" type="presParOf" srcId="{8BB0A0C9-5CFB-402F-820B-8AAC5F215D1C}" destId="{2C91F1FF-9D7F-4672-B953-24C4A924A65E}" srcOrd="4" destOrd="0" presId="urn:microsoft.com/office/officeart/2005/8/layout/chevron1"/>
    <dgm:cxn modelId="{CDBFDE2C-8744-42EF-B225-FA065EBA4146}" type="presParOf" srcId="{8BB0A0C9-5CFB-402F-820B-8AAC5F215D1C}" destId="{F04E2ACA-6E01-4514-8E52-34744F36C60B}" srcOrd="5" destOrd="0" presId="urn:microsoft.com/office/officeart/2005/8/layout/chevron1"/>
    <dgm:cxn modelId="{DF15D3F1-B5F8-40AA-A174-706AC0C43BD2}" type="presParOf" srcId="{8BB0A0C9-5CFB-402F-820B-8AAC5F215D1C}" destId="{34BA7D47-C40A-407B-9158-7A8B3FD32319}" srcOrd="6" destOrd="0" presId="urn:microsoft.com/office/officeart/2005/8/layout/chevron1"/>
    <dgm:cxn modelId="{069E3EF5-82F5-4614-A116-778FB0331655}" type="presParOf" srcId="{8BB0A0C9-5CFB-402F-820B-8AAC5F215D1C}" destId="{469E51AA-E4F7-4487-98DF-BBA1970CB4F0}" srcOrd="7" destOrd="0" presId="urn:microsoft.com/office/officeart/2005/8/layout/chevron1"/>
    <dgm:cxn modelId="{AB7B5527-76A9-4315-B92E-6F25251EC5AF}" type="presParOf" srcId="{8BB0A0C9-5CFB-402F-820B-8AAC5F215D1C}" destId="{63C9A73F-4AA8-4F09-AF76-039B88F1DD54}"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9C8C20-B3A7-4F56-A039-31364DFBCA9C}" type="doc">
      <dgm:prSet loTypeId="urn:microsoft.com/office/officeart/2005/8/layout/chevron1" loCatId="process" qsTypeId="urn:microsoft.com/office/officeart/2005/8/quickstyle/simple1" qsCatId="simple" csTypeId="urn:microsoft.com/office/officeart/2005/8/colors/accent1_2" csCatId="accent1" phldr="1"/>
      <dgm:spPr/>
    </dgm:pt>
    <dgm:pt modelId="{48C16C4B-3B7C-4E4B-A1F8-AC173AC535A1}">
      <dgm:prSet phldrT="[Text]"/>
      <dgm:spPr>
        <a:solidFill>
          <a:srgbClr val="002060"/>
        </a:solidFill>
      </dgm:spPr>
      <dgm:t>
        <a:bodyPr/>
        <a:lstStyle/>
        <a:p>
          <a:r>
            <a:rPr lang="en-US" dirty="0"/>
            <a:t>Risk Assessment</a:t>
          </a:r>
        </a:p>
      </dgm:t>
    </dgm:pt>
    <dgm:pt modelId="{AF4653B0-6BA9-4EF2-BD9E-7DAE51794DE7}" type="parTrans" cxnId="{A7CE90B2-02B3-4431-B545-1BCF8EE6D898}">
      <dgm:prSet/>
      <dgm:spPr/>
      <dgm:t>
        <a:bodyPr/>
        <a:lstStyle/>
        <a:p>
          <a:endParaRPr lang="en-US"/>
        </a:p>
      </dgm:t>
    </dgm:pt>
    <dgm:pt modelId="{8C879A0A-400F-4A03-AFB1-CE165216E1EA}" type="sibTrans" cxnId="{A7CE90B2-02B3-4431-B545-1BCF8EE6D898}">
      <dgm:prSet/>
      <dgm:spPr/>
      <dgm:t>
        <a:bodyPr/>
        <a:lstStyle/>
        <a:p>
          <a:endParaRPr lang="en-US"/>
        </a:p>
      </dgm:t>
    </dgm:pt>
    <dgm:pt modelId="{02858BA0-7C00-44E8-88BE-FC5645F3121C}">
      <dgm:prSet phldrT="[Text]"/>
      <dgm:spPr/>
      <dgm:t>
        <a:bodyPr/>
        <a:lstStyle/>
        <a:p>
          <a:r>
            <a:rPr lang="en-US" dirty="0"/>
            <a:t>Monitoring Notification</a:t>
          </a:r>
        </a:p>
      </dgm:t>
    </dgm:pt>
    <dgm:pt modelId="{A766A3FF-85B4-4E36-BEF7-189DD487547B}" type="parTrans" cxnId="{B5B27FAA-BFA9-411F-B1CD-C9C7265B3AAE}">
      <dgm:prSet/>
      <dgm:spPr/>
      <dgm:t>
        <a:bodyPr/>
        <a:lstStyle/>
        <a:p>
          <a:endParaRPr lang="en-US"/>
        </a:p>
      </dgm:t>
    </dgm:pt>
    <dgm:pt modelId="{B8718B75-F469-4484-9BA2-F651C88367B6}" type="sibTrans" cxnId="{B5B27FAA-BFA9-411F-B1CD-C9C7265B3AAE}">
      <dgm:prSet/>
      <dgm:spPr/>
      <dgm:t>
        <a:bodyPr/>
        <a:lstStyle/>
        <a:p>
          <a:endParaRPr lang="en-US"/>
        </a:p>
      </dgm:t>
    </dgm:pt>
    <dgm:pt modelId="{31B112C3-E884-4ADB-BAF8-66D054091E08}">
      <dgm:prSet phldrT="[Text]"/>
      <dgm:spPr/>
      <dgm:t>
        <a:bodyPr/>
        <a:lstStyle/>
        <a:p>
          <a:r>
            <a:rPr lang="en-US" dirty="0"/>
            <a:t>Monitoring Report</a:t>
          </a:r>
        </a:p>
      </dgm:t>
    </dgm:pt>
    <dgm:pt modelId="{51F2352E-0665-42EF-A875-B192EBD95EB6}" type="parTrans" cxnId="{D8483A5A-7F9A-4432-B79A-70A75C004B35}">
      <dgm:prSet/>
      <dgm:spPr/>
      <dgm:t>
        <a:bodyPr/>
        <a:lstStyle/>
        <a:p>
          <a:endParaRPr lang="en-US"/>
        </a:p>
      </dgm:t>
    </dgm:pt>
    <dgm:pt modelId="{80A89070-C7BD-4959-8675-9EA2E94A0D6A}" type="sibTrans" cxnId="{D8483A5A-7F9A-4432-B79A-70A75C004B35}">
      <dgm:prSet/>
      <dgm:spPr/>
      <dgm:t>
        <a:bodyPr/>
        <a:lstStyle/>
        <a:p>
          <a:endParaRPr lang="en-US"/>
        </a:p>
      </dgm:t>
    </dgm:pt>
    <dgm:pt modelId="{B7DBD2A1-7A02-4B7E-92B6-ECC779FED599}">
      <dgm:prSet phldrT="[Text]"/>
      <dgm:spPr/>
      <dgm:t>
        <a:bodyPr/>
        <a:lstStyle/>
        <a:p>
          <a:r>
            <a:rPr lang="en-US" dirty="0"/>
            <a:t>Monitoring Preparation</a:t>
          </a:r>
        </a:p>
      </dgm:t>
    </dgm:pt>
    <dgm:pt modelId="{4A860A0A-5B0A-4867-9274-C6CE05C11B74}" type="parTrans" cxnId="{E1240674-ABF4-419A-B20A-82760D9F6397}">
      <dgm:prSet/>
      <dgm:spPr/>
      <dgm:t>
        <a:bodyPr/>
        <a:lstStyle/>
        <a:p>
          <a:endParaRPr lang="en-US"/>
        </a:p>
      </dgm:t>
    </dgm:pt>
    <dgm:pt modelId="{1CD1B8EC-D7D4-492C-937C-F8FEF8BD9CE8}" type="sibTrans" cxnId="{E1240674-ABF4-419A-B20A-82760D9F6397}">
      <dgm:prSet/>
      <dgm:spPr/>
      <dgm:t>
        <a:bodyPr/>
        <a:lstStyle/>
        <a:p>
          <a:endParaRPr lang="en-US"/>
        </a:p>
      </dgm:t>
    </dgm:pt>
    <dgm:pt modelId="{2D001D6A-7486-43BF-82C3-84EEF95C59DE}">
      <dgm:prSet phldrT="[Text]"/>
      <dgm:spPr/>
      <dgm:t>
        <a:bodyPr/>
        <a:lstStyle/>
        <a:p>
          <a:r>
            <a:rPr lang="en-US" dirty="0"/>
            <a:t>Monitoring Response from Subrecipient </a:t>
          </a:r>
        </a:p>
      </dgm:t>
    </dgm:pt>
    <dgm:pt modelId="{03C36B40-6263-4F02-ADD9-C23C94517B43}" type="parTrans" cxnId="{C10CB4BF-801B-4805-9553-BD2233454029}">
      <dgm:prSet/>
      <dgm:spPr/>
      <dgm:t>
        <a:bodyPr/>
        <a:lstStyle/>
        <a:p>
          <a:endParaRPr lang="en-US"/>
        </a:p>
      </dgm:t>
    </dgm:pt>
    <dgm:pt modelId="{E668353C-6994-4106-983E-67B19CBD7B4B}" type="sibTrans" cxnId="{C10CB4BF-801B-4805-9553-BD2233454029}">
      <dgm:prSet/>
      <dgm:spPr/>
      <dgm:t>
        <a:bodyPr/>
        <a:lstStyle/>
        <a:p>
          <a:endParaRPr lang="en-US"/>
        </a:p>
      </dgm:t>
    </dgm:pt>
    <dgm:pt modelId="{8BB0A0C9-5CFB-402F-820B-8AAC5F215D1C}" type="pres">
      <dgm:prSet presAssocID="{049C8C20-B3A7-4F56-A039-31364DFBCA9C}" presName="Name0" presStyleCnt="0">
        <dgm:presLayoutVars>
          <dgm:dir/>
          <dgm:animLvl val="lvl"/>
          <dgm:resizeHandles val="exact"/>
        </dgm:presLayoutVars>
      </dgm:prSet>
      <dgm:spPr/>
    </dgm:pt>
    <dgm:pt modelId="{23CF9466-C890-44C0-8021-ECE4D170B3A0}" type="pres">
      <dgm:prSet presAssocID="{48C16C4B-3B7C-4E4B-A1F8-AC173AC535A1}" presName="parTxOnly" presStyleLbl="node1" presStyleIdx="0" presStyleCnt="5">
        <dgm:presLayoutVars>
          <dgm:chMax val="0"/>
          <dgm:chPref val="0"/>
          <dgm:bulletEnabled val="1"/>
        </dgm:presLayoutVars>
      </dgm:prSet>
      <dgm:spPr/>
    </dgm:pt>
    <dgm:pt modelId="{B66D980E-DDB5-4434-AE61-05BE0FB77CDE}" type="pres">
      <dgm:prSet presAssocID="{8C879A0A-400F-4A03-AFB1-CE165216E1EA}" presName="parTxOnlySpace" presStyleCnt="0"/>
      <dgm:spPr/>
    </dgm:pt>
    <dgm:pt modelId="{23ED0294-F618-49F7-BCCC-DD56CA4B89C7}" type="pres">
      <dgm:prSet presAssocID="{B7DBD2A1-7A02-4B7E-92B6-ECC779FED599}" presName="parTxOnly" presStyleLbl="node1" presStyleIdx="1" presStyleCnt="5" custLinFactNeighborY="349">
        <dgm:presLayoutVars>
          <dgm:chMax val="0"/>
          <dgm:chPref val="0"/>
          <dgm:bulletEnabled val="1"/>
        </dgm:presLayoutVars>
      </dgm:prSet>
      <dgm:spPr/>
    </dgm:pt>
    <dgm:pt modelId="{417F3224-C158-45C3-8244-98A16DAC61BD}" type="pres">
      <dgm:prSet presAssocID="{1CD1B8EC-D7D4-492C-937C-F8FEF8BD9CE8}" presName="parTxOnlySpace" presStyleCnt="0"/>
      <dgm:spPr/>
    </dgm:pt>
    <dgm:pt modelId="{2C91F1FF-9D7F-4672-B953-24C4A924A65E}" type="pres">
      <dgm:prSet presAssocID="{02858BA0-7C00-44E8-88BE-FC5645F3121C}" presName="parTxOnly" presStyleLbl="node1" presStyleIdx="2" presStyleCnt="5">
        <dgm:presLayoutVars>
          <dgm:chMax val="0"/>
          <dgm:chPref val="0"/>
          <dgm:bulletEnabled val="1"/>
        </dgm:presLayoutVars>
      </dgm:prSet>
      <dgm:spPr/>
    </dgm:pt>
    <dgm:pt modelId="{F04E2ACA-6E01-4514-8E52-34744F36C60B}" type="pres">
      <dgm:prSet presAssocID="{B8718B75-F469-4484-9BA2-F651C88367B6}" presName="parTxOnlySpace" presStyleCnt="0"/>
      <dgm:spPr/>
    </dgm:pt>
    <dgm:pt modelId="{34BA7D47-C40A-407B-9158-7A8B3FD32319}" type="pres">
      <dgm:prSet presAssocID="{31B112C3-E884-4ADB-BAF8-66D054091E08}" presName="parTxOnly" presStyleLbl="node1" presStyleIdx="3" presStyleCnt="5">
        <dgm:presLayoutVars>
          <dgm:chMax val="0"/>
          <dgm:chPref val="0"/>
          <dgm:bulletEnabled val="1"/>
        </dgm:presLayoutVars>
      </dgm:prSet>
      <dgm:spPr/>
    </dgm:pt>
    <dgm:pt modelId="{469E51AA-E4F7-4487-98DF-BBA1970CB4F0}" type="pres">
      <dgm:prSet presAssocID="{80A89070-C7BD-4959-8675-9EA2E94A0D6A}" presName="parTxOnlySpace" presStyleCnt="0"/>
      <dgm:spPr/>
    </dgm:pt>
    <dgm:pt modelId="{63C9A73F-4AA8-4F09-AF76-039B88F1DD54}" type="pres">
      <dgm:prSet presAssocID="{2D001D6A-7486-43BF-82C3-84EEF95C59DE}" presName="parTxOnly" presStyleLbl="node1" presStyleIdx="4" presStyleCnt="5">
        <dgm:presLayoutVars>
          <dgm:chMax val="0"/>
          <dgm:chPref val="0"/>
          <dgm:bulletEnabled val="1"/>
        </dgm:presLayoutVars>
      </dgm:prSet>
      <dgm:spPr/>
    </dgm:pt>
  </dgm:ptLst>
  <dgm:cxnLst>
    <dgm:cxn modelId="{F374E837-9A91-49C4-B210-8411E551B349}" type="presOf" srcId="{48C16C4B-3B7C-4E4B-A1F8-AC173AC535A1}" destId="{23CF9466-C890-44C0-8021-ECE4D170B3A0}" srcOrd="0" destOrd="0" presId="urn:microsoft.com/office/officeart/2005/8/layout/chevron1"/>
    <dgm:cxn modelId="{8BBD0C3E-66C9-41C9-A820-13A61AE0EFE6}" type="presOf" srcId="{02858BA0-7C00-44E8-88BE-FC5645F3121C}" destId="{2C91F1FF-9D7F-4672-B953-24C4A924A65E}" srcOrd="0" destOrd="0" presId="urn:microsoft.com/office/officeart/2005/8/layout/chevron1"/>
    <dgm:cxn modelId="{E1240674-ABF4-419A-B20A-82760D9F6397}" srcId="{049C8C20-B3A7-4F56-A039-31364DFBCA9C}" destId="{B7DBD2A1-7A02-4B7E-92B6-ECC779FED599}" srcOrd="1" destOrd="0" parTransId="{4A860A0A-5B0A-4867-9274-C6CE05C11B74}" sibTransId="{1CD1B8EC-D7D4-492C-937C-F8FEF8BD9CE8}"/>
    <dgm:cxn modelId="{D8483A5A-7F9A-4432-B79A-70A75C004B35}" srcId="{049C8C20-B3A7-4F56-A039-31364DFBCA9C}" destId="{31B112C3-E884-4ADB-BAF8-66D054091E08}" srcOrd="3" destOrd="0" parTransId="{51F2352E-0665-42EF-A875-B192EBD95EB6}" sibTransId="{80A89070-C7BD-4959-8675-9EA2E94A0D6A}"/>
    <dgm:cxn modelId="{1898719E-27D7-47DB-A7E2-BE695C308630}" type="presOf" srcId="{B7DBD2A1-7A02-4B7E-92B6-ECC779FED599}" destId="{23ED0294-F618-49F7-BCCC-DD56CA4B89C7}" srcOrd="0" destOrd="0" presId="urn:microsoft.com/office/officeart/2005/8/layout/chevron1"/>
    <dgm:cxn modelId="{B5B27FAA-BFA9-411F-B1CD-C9C7265B3AAE}" srcId="{049C8C20-B3A7-4F56-A039-31364DFBCA9C}" destId="{02858BA0-7C00-44E8-88BE-FC5645F3121C}" srcOrd="2" destOrd="0" parTransId="{A766A3FF-85B4-4E36-BEF7-189DD487547B}" sibTransId="{B8718B75-F469-4484-9BA2-F651C88367B6}"/>
    <dgm:cxn modelId="{A7CE90B2-02B3-4431-B545-1BCF8EE6D898}" srcId="{049C8C20-B3A7-4F56-A039-31364DFBCA9C}" destId="{48C16C4B-3B7C-4E4B-A1F8-AC173AC535A1}" srcOrd="0" destOrd="0" parTransId="{AF4653B0-6BA9-4EF2-BD9E-7DAE51794DE7}" sibTransId="{8C879A0A-400F-4A03-AFB1-CE165216E1EA}"/>
    <dgm:cxn modelId="{30571FB3-25F0-4AC9-95A3-F4B6FF4D6DBC}" type="presOf" srcId="{31B112C3-E884-4ADB-BAF8-66D054091E08}" destId="{34BA7D47-C40A-407B-9158-7A8B3FD32319}" srcOrd="0" destOrd="0" presId="urn:microsoft.com/office/officeart/2005/8/layout/chevron1"/>
    <dgm:cxn modelId="{0E4ECEB5-0EA4-4071-9C21-C8F2EC0066F9}" type="presOf" srcId="{2D001D6A-7486-43BF-82C3-84EEF95C59DE}" destId="{63C9A73F-4AA8-4F09-AF76-039B88F1DD54}" srcOrd="0" destOrd="0" presId="urn:microsoft.com/office/officeart/2005/8/layout/chevron1"/>
    <dgm:cxn modelId="{C10CB4BF-801B-4805-9553-BD2233454029}" srcId="{049C8C20-B3A7-4F56-A039-31364DFBCA9C}" destId="{2D001D6A-7486-43BF-82C3-84EEF95C59DE}" srcOrd="4" destOrd="0" parTransId="{03C36B40-6263-4F02-ADD9-C23C94517B43}" sibTransId="{E668353C-6994-4106-983E-67B19CBD7B4B}"/>
    <dgm:cxn modelId="{0E3F31E5-86C0-480E-B2DD-435B4D1DD20B}" type="presOf" srcId="{049C8C20-B3A7-4F56-A039-31364DFBCA9C}" destId="{8BB0A0C9-5CFB-402F-820B-8AAC5F215D1C}" srcOrd="0" destOrd="0" presId="urn:microsoft.com/office/officeart/2005/8/layout/chevron1"/>
    <dgm:cxn modelId="{E4EFBCE4-0B50-4B60-810A-F727C91C25E2}" type="presParOf" srcId="{8BB0A0C9-5CFB-402F-820B-8AAC5F215D1C}" destId="{23CF9466-C890-44C0-8021-ECE4D170B3A0}" srcOrd="0" destOrd="0" presId="urn:microsoft.com/office/officeart/2005/8/layout/chevron1"/>
    <dgm:cxn modelId="{35059FAC-3EB3-4EE9-9E60-C0FCB4913036}" type="presParOf" srcId="{8BB0A0C9-5CFB-402F-820B-8AAC5F215D1C}" destId="{B66D980E-DDB5-4434-AE61-05BE0FB77CDE}" srcOrd="1" destOrd="0" presId="urn:microsoft.com/office/officeart/2005/8/layout/chevron1"/>
    <dgm:cxn modelId="{B26C672A-A4C7-450A-9FC4-D91AA8874CDA}" type="presParOf" srcId="{8BB0A0C9-5CFB-402F-820B-8AAC5F215D1C}" destId="{23ED0294-F618-49F7-BCCC-DD56CA4B89C7}" srcOrd="2" destOrd="0" presId="urn:microsoft.com/office/officeart/2005/8/layout/chevron1"/>
    <dgm:cxn modelId="{CB5BC223-BBE0-481A-A4BB-A8436DCC23F0}" type="presParOf" srcId="{8BB0A0C9-5CFB-402F-820B-8AAC5F215D1C}" destId="{417F3224-C158-45C3-8244-98A16DAC61BD}" srcOrd="3" destOrd="0" presId="urn:microsoft.com/office/officeart/2005/8/layout/chevron1"/>
    <dgm:cxn modelId="{64DF2E2F-2400-4038-9E45-5CC68691BD4B}" type="presParOf" srcId="{8BB0A0C9-5CFB-402F-820B-8AAC5F215D1C}" destId="{2C91F1FF-9D7F-4672-B953-24C4A924A65E}" srcOrd="4" destOrd="0" presId="urn:microsoft.com/office/officeart/2005/8/layout/chevron1"/>
    <dgm:cxn modelId="{CDBFDE2C-8744-42EF-B225-FA065EBA4146}" type="presParOf" srcId="{8BB0A0C9-5CFB-402F-820B-8AAC5F215D1C}" destId="{F04E2ACA-6E01-4514-8E52-34744F36C60B}" srcOrd="5" destOrd="0" presId="urn:microsoft.com/office/officeart/2005/8/layout/chevron1"/>
    <dgm:cxn modelId="{DF15D3F1-B5F8-40AA-A174-706AC0C43BD2}" type="presParOf" srcId="{8BB0A0C9-5CFB-402F-820B-8AAC5F215D1C}" destId="{34BA7D47-C40A-407B-9158-7A8B3FD32319}" srcOrd="6" destOrd="0" presId="urn:microsoft.com/office/officeart/2005/8/layout/chevron1"/>
    <dgm:cxn modelId="{069E3EF5-82F5-4614-A116-778FB0331655}" type="presParOf" srcId="{8BB0A0C9-5CFB-402F-820B-8AAC5F215D1C}" destId="{469E51AA-E4F7-4487-98DF-BBA1970CB4F0}" srcOrd="7" destOrd="0" presId="urn:microsoft.com/office/officeart/2005/8/layout/chevron1"/>
    <dgm:cxn modelId="{AB7B5527-76A9-4315-B92E-6F25251EC5AF}" type="presParOf" srcId="{8BB0A0C9-5CFB-402F-820B-8AAC5F215D1C}" destId="{63C9A73F-4AA8-4F09-AF76-039B88F1DD54}"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9C8C20-B3A7-4F56-A039-31364DFBCA9C}" type="doc">
      <dgm:prSet loTypeId="urn:microsoft.com/office/officeart/2005/8/layout/chevron1" loCatId="process" qsTypeId="urn:microsoft.com/office/officeart/2005/8/quickstyle/simple1" qsCatId="simple" csTypeId="urn:microsoft.com/office/officeart/2005/8/colors/accent1_2" csCatId="accent1" phldr="1"/>
      <dgm:spPr/>
    </dgm:pt>
    <dgm:pt modelId="{48C16C4B-3B7C-4E4B-A1F8-AC173AC535A1}">
      <dgm:prSet phldrT="[Text]"/>
      <dgm:spPr>
        <a:solidFill>
          <a:srgbClr val="002060"/>
        </a:solidFill>
      </dgm:spPr>
      <dgm:t>
        <a:bodyPr/>
        <a:lstStyle/>
        <a:p>
          <a:r>
            <a:rPr lang="en-US" dirty="0"/>
            <a:t>Risk Assessment</a:t>
          </a:r>
        </a:p>
      </dgm:t>
    </dgm:pt>
    <dgm:pt modelId="{AF4653B0-6BA9-4EF2-BD9E-7DAE51794DE7}" type="parTrans" cxnId="{A7CE90B2-02B3-4431-B545-1BCF8EE6D898}">
      <dgm:prSet/>
      <dgm:spPr/>
      <dgm:t>
        <a:bodyPr/>
        <a:lstStyle/>
        <a:p>
          <a:endParaRPr lang="en-US"/>
        </a:p>
      </dgm:t>
    </dgm:pt>
    <dgm:pt modelId="{8C879A0A-400F-4A03-AFB1-CE165216E1EA}" type="sibTrans" cxnId="{A7CE90B2-02B3-4431-B545-1BCF8EE6D898}">
      <dgm:prSet/>
      <dgm:spPr/>
      <dgm:t>
        <a:bodyPr/>
        <a:lstStyle/>
        <a:p>
          <a:endParaRPr lang="en-US"/>
        </a:p>
      </dgm:t>
    </dgm:pt>
    <dgm:pt modelId="{02858BA0-7C00-44E8-88BE-FC5645F3121C}">
      <dgm:prSet phldrT="[Text]"/>
      <dgm:spPr/>
      <dgm:t>
        <a:bodyPr/>
        <a:lstStyle/>
        <a:p>
          <a:r>
            <a:rPr lang="en-US" dirty="0"/>
            <a:t>Monitoring Notification</a:t>
          </a:r>
        </a:p>
      </dgm:t>
    </dgm:pt>
    <dgm:pt modelId="{A766A3FF-85B4-4E36-BEF7-189DD487547B}" type="parTrans" cxnId="{B5B27FAA-BFA9-411F-B1CD-C9C7265B3AAE}">
      <dgm:prSet/>
      <dgm:spPr/>
      <dgm:t>
        <a:bodyPr/>
        <a:lstStyle/>
        <a:p>
          <a:endParaRPr lang="en-US"/>
        </a:p>
      </dgm:t>
    </dgm:pt>
    <dgm:pt modelId="{B8718B75-F469-4484-9BA2-F651C88367B6}" type="sibTrans" cxnId="{B5B27FAA-BFA9-411F-B1CD-C9C7265B3AAE}">
      <dgm:prSet/>
      <dgm:spPr/>
      <dgm:t>
        <a:bodyPr/>
        <a:lstStyle/>
        <a:p>
          <a:endParaRPr lang="en-US"/>
        </a:p>
      </dgm:t>
    </dgm:pt>
    <dgm:pt modelId="{31B112C3-E884-4ADB-BAF8-66D054091E08}">
      <dgm:prSet phldrT="[Text]"/>
      <dgm:spPr/>
      <dgm:t>
        <a:bodyPr/>
        <a:lstStyle/>
        <a:p>
          <a:r>
            <a:rPr lang="en-US" dirty="0"/>
            <a:t>Monitoring Report</a:t>
          </a:r>
        </a:p>
      </dgm:t>
    </dgm:pt>
    <dgm:pt modelId="{51F2352E-0665-42EF-A875-B192EBD95EB6}" type="parTrans" cxnId="{D8483A5A-7F9A-4432-B79A-70A75C004B35}">
      <dgm:prSet/>
      <dgm:spPr/>
      <dgm:t>
        <a:bodyPr/>
        <a:lstStyle/>
        <a:p>
          <a:endParaRPr lang="en-US"/>
        </a:p>
      </dgm:t>
    </dgm:pt>
    <dgm:pt modelId="{80A89070-C7BD-4959-8675-9EA2E94A0D6A}" type="sibTrans" cxnId="{D8483A5A-7F9A-4432-B79A-70A75C004B35}">
      <dgm:prSet/>
      <dgm:spPr/>
      <dgm:t>
        <a:bodyPr/>
        <a:lstStyle/>
        <a:p>
          <a:endParaRPr lang="en-US"/>
        </a:p>
      </dgm:t>
    </dgm:pt>
    <dgm:pt modelId="{B7DBD2A1-7A02-4B7E-92B6-ECC779FED599}">
      <dgm:prSet phldrT="[Text]"/>
      <dgm:spPr/>
      <dgm:t>
        <a:bodyPr/>
        <a:lstStyle/>
        <a:p>
          <a:r>
            <a:rPr lang="en-US" dirty="0"/>
            <a:t>Monitoring Preparation</a:t>
          </a:r>
        </a:p>
      </dgm:t>
    </dgm:pt>
    <dgm:pt modelId="{4A860A0A-5B0A-4867-9274-C6CE05C11B74}" type="parTrans" cxnId="{E1240674-ABF4-419A-B20A-82760D9F6397}">
      <dgm:prSet/>
      <dgm:spPr/>
      <dgm:t>
        <a:bodyPr/>
        <a:lstStyle/>
        <a:p>
          <a:endParaRPr lang="en-US"/>
        </a:p>
      </dgm:t>
    </dgm:pt>
    <dgm:pt modelId="{1CD1B8EC-D7D4-492C-937C-F8FEF8BD9CE8}" type="sibTrans" cxnId="{E1240674-ABF4-419A-B20A-82760D9F6397}">
      <dgm:prSet/>
      <dgm:spPr/>
      <dgm:t>
        <a:bodyPr/>
        <a:lstStyle/>
        <a:p>
          <a:endParaRPr lang="en-US"/>
        </a:p>
      </dgm:t>
    </dgm:pt>
    <dgm:pt modelId="{2D001D6A-7486-43BF-82C3-84EEF95C59DE}">
      <dgm:prSet phldrT="[Text]"/>
      <dgm:spPr/>
      <dgm:t>
        <a:bodyPr/>
        <a:lstStyle/>
        <a:p>
          <a:r>
            <a:rPr lang="en-US" dirty="0"/>
            <a:t>Monitoring Response from Subrecipient </a:t>
          </a:r>
        </a:p>
      </dgm:t>
    </dgm:pt>
    <dgm:pt modelId="{03C36B40-6263-4F02-ADD9-C23C94517B43}" type="parTrans" cxnId="{C10CB4BF-801B-4805-9553-BD2233454029}">
      <dgm:prSet/>
      <dgm:spPr/>
      <dgm:t>
        <a:bodyPr/>
        <a:lstStyle/>
        <a:p>
          <a:endParaRPr lang="en-US"/>
        </a:p>
      </dgm:t>
    </dgm:pt>
    <dgm:pt modelId="{E668353C-6994-4106-983E-67B19CBD7B4B}" type="sibTrans" cxnId="{C10CB4BF-801B-4805-9553-BD2233454029}">
      <dgm:prSet/>
      <dgm:spPr/>
      <dgm:t>
        <a:bodyPr/>
        <a:lstStyle/>
        <a:p>
          <a:endParaRPr lang="en-US"/>
        </a:p>
      </dgm:t>
    </dgm:pt>
    <dgm:pt modelId="{8BB0A0C9-5CFB-402F-820B-8AAC5F215D1C}" type="pres">
      <dgm:prSet presAssocID="{049C8C20-B3A7-4F56-A039-31364DFBCA9C}" presName="Name0" presStyleCnt="0">
        <dgm:presLayoutVars>
          <dgm:dir/>
          <dgm:animLvl val="lvl"/>
          <dgm:resizeHandles val="exact"/>
        </dgm:presLayoutVars>
      </dgm:prSet>
      <dgm:spPr/>
    </dgm:pt>
    <dgm:pt modelId="{23CF9466-C890-44C0-8021-ECE4D170B3A0}" type="pres">
      <dgm:prSet presAssocID="{48C16C4B-3B7C-4E4B-A1F8-AC173AC535A1}" presName="parTxOnly" presStyleLbl="node1" presStyleIdx="0" presStyleCnt="5">
        <dgm:presLayoutVars>
          <dgm:chMax val="0"/>
          <dgm:chPref val="0"/>
          <dgm:bulletEnabled val="1"/>
        </dgm:presLayoutVars>
      </dgm:prSet>
      <dgm:spPr/>
    </dgm:pt>
    <dgm:pt modelId="{B66D980E-DDB5-4434-AE61-05BE0FB77CDE}" type="pres">
      <dgm:prSet presAssocID="{8C879A0A-400F-4A03-AFB1-CE165216E1EA}" presName="parTxOnlySpace" presStyleCnt="0"/>
      <dgm:spPr/>
    </dgm:pt>
    <dgm:pt modelId="{23ED0294-F618-49F7-BCCC-DD56CA4B89C7}" type="pres">
      <dgm:prSet presAssocID="{B7DBD2A1-7A02-4B7E-92B6-ECC779FED599}" presName="parTxOnly" presStyleLbl="node1" presStyleIdx="1" presStyleCnt="5" custLinFactNeighborX="-3799" custLinFactNeighborY="-2509">
        <dgm:presLayoutVars>
          <dgm:chMax val="0"/>
          <dgm:chPref val="0"/>
          <dgm:bulletEnabled val="1"/>
        </dgm:presLayoutVars>
      </dgm:prSet>
      <dgm:spPr/>
    </dgm:pt>
    <dgm:pt modelId="{417F3224-C158-45C3-8244-98A16DAC61BD}" type="pres">
      <dgm:prSet presAssocID="{1CD1B8EC-D7D4-492C-937C-F8FEF8BD9CE8}" presName="parTxOnlySpace" presStyleCnt="0"/>
      <dgm:spPr/>
    </dgm:pt>
    <dgm:pt modelId="{2C91F1FF-9D7F-4672-B953-24C4A924A65E}" type="pres">
      <dgm:prSet presAssocID="{02858BA0-7C00-44E8-88BE-FC5645F3121C}" presName="parTxOnly" presStyleLbl="node1" presStyleIdx="2" presStyleCnt="5">
        <dgm:presLayoutVars>
          <dgm:chMax val="0"/>
          <dgm:chPref val="0"/>
          <dgm:bulletEnabled val="1"/>
        </dgm:presLayoutVars>
      </dgm:prSet>
      <dgm:spPr/>
    </dgm:pt>
    <dgm:pt modelId="{F04E2ACA-6E01-4514-8E52-34744F36C60B}" type="pres">
      <dgm:prSet presAssocID="{B8718B75-F469-4484-9BA2-F651C88367B6}" presName="parTxOnlySpace" presStyleCnt="0"/>
      <dgm:spPr/>
    </dgm:pt>
    <dgm:pt modelId="{34BA7D47-C40A-407B-9158-7A8B3FD32319}" type="pres">
      <dgm:prSet presAssocID="{31B112C3-E884-4ADB-BAF8-66D054091E08}" presName="parTxOnly" presStyleLbl="node1" presStyleIdx="3" presStyleCnt="5">
        <dgm:presLayoutVars>
          <dgm:chMax val="0"/>
          <dgm:chPref val="0"/>
          <dgm:bulletEnabled val="1"/>
        </dgm:presLayoutVars>
      </dgm:prSet>
      <dgm:spPr/>
    </dgm:pt>
    <dgm:pt modelId="{469E51AA-E4F7-4487-98DF-BBA1970CB4F0}" type="pres">
      <dgm:prSet presAssocID="{80A89070-C7BD-4959-8675-9EA2E94A0D6A}" presName="parTxOnlySpace" presStyleCnt="0"/>
      <dgm:spPr/>
    </dgm:pt>
    <dgm:pt modelId="{63C9A73F-4AA8-4F09-AF76-039B88F1DD54}" type="pres">
      <dgm:prSet presAssocID="{2D001D6A-7486-43BF-82C3-84EEF95C59DE}" presName="parTxOnly" presStyleLbl="node1" presStyleIdx="4" presStyleCnt="5">
        <dgm:presLayoutVars>
          <dgm:chMax val="0"/>
          <dgm:chPref val="0"/>
          <dgm:bulletEnabled val="1"/>
        </dgm:presLayoutVars>
      </dgm:prSet>
      <dgm:spPr/>
    </dgm:pt>
  </dgm:ptLst>
  <dgm:cxnLst>
    <dgm:cxn modelId="{F374E837-9A91-49C4-B210-8411E551B349}" type="presOf" srcId="{48C16C4B-3B7C-4E4B-A1F8-AC173AC535A1}" destId="{23CF9466-C890-44C0-8021-ECE4D170B3A0}" srcOrd="0" destOrd="0" presId="urn:microsoft.com/office/officeart/2005/8/layout/chevron1"/>
    <dgm:cxn modelId="{8BBD0C3E-66C9-41C9-A820-13A61AE0EFE6}" type="presOf" srcId="{02858BA0-7C00-44E8-88BE-FC5645F3121C}" destId="{2C91F1FF-9D7F-4672-B953-24C4A924A65E}" srcOrd="0" destOrd="0" presId="urn:microsoft.com/office/officeart/2005/8/layout/chevron1"/>
    <dgm:cxn modelId="{E1240674-ABF4-419A-B20A-82760D9F6397}" srcId="{049C8C20-B3A7-4F56-A039-31364DFBCA9C}" destId="{B7DBD2A1-7A02-4B7E-92B6-ECC779FED599}" srcOrd="1" destOrd="0" parTransId="{4A860A0A-5B0A-4867-9274-C6CE05C11B74}" sibTransId="{1CD1B8EC-D7D4-492C-937C-F8FEF8BD9CE8}"/>
    <dgm:cxn modelId="{D8483A5A-7F9A-4432-B79A-70A75C004B35}" srcId="{049C8C20-B3A7-4F56-A039-31364DFBCA9C}" destId="{31B112C3-E884-4ADB-BAF8-66D054091E08}" srcOrd="3" destOrd="0" parTransId="{51F2352E-0665-42EF-A875-B192EBD95EB6}" sibTransId="{80A89070-C7BD-4959-8675-9EA2E94A0D6A}"/>
    <dgm:cxn modelId="{1898719E-27D7-47DB-A7E2-BE695C308630}" type="presOf" srcId="{B7DBD2A1-7A02-4B7E-92B6-ECC779FED599}" destId="{23ED0294-F618-49F7-BCCC-DD56CA4B89C7}" srcOrd="0" destOrd="0" presId="urn:microsoft.com/office/officeart/2005/8/layout/chevron1"/>
    <dgm:cxn modelId="{B5B27FAA-BFA9-411F-B1CD-C9C7265B3AAE}" srcId="{049C8C20-B3A7-4F56-A039-31364DFBCA9C}" destId="{02858BA0-7C00-44E8-88BE-FC5645F3121C}" srcOrd="2" destOrd="0" parTransId="{A766A3FF-85B4-4E36-BEF7-189DD487547B}" sibTransId="{B8718B75-F469-4484-9BA2-F651C88367B6}"/>
    <dgm:cxn modelId="{A7CE90B2-02B3-4431-B545-1BCF8EE6D898}" srcId="{049C8C20-B3A7-4F56-A039-31364DFBCA9C}" destId="{48C16C4B-3B7C-4E4B-A1F8-AC173AC535A1}" srcOrd="0" destOrd="0" parTransId="{AF4653B0-6BA9-4EF2-BD9E-7DAE51794DE7}" sibTransId="{8C879A0A-400F-4A03-AFB1-CE165216E1EA}"/>
    <dgm:cxn modelId="{30571FB3-25F0-4AC9-95A3-F4B6FF4D6DBC}" type="presOf" srcId="{31B112C3-E884-4ADB-BAF8-66D054091E08}" destId="{34BA7D47-C40A-407B-9158-7A8B3FD32319}" srcOrd="0" destOrd="0" presId="urn:microsoft.com/office/officeart/2005/8/layout/chevron1"/>
    <dgm:cxn modelId="{0E4ECEB5-0EA4-4071-9C21-C8F2EC0066F9}" type="presOf" srcId="{2D001D6A-7486-43BF-82C3-84EEF95C59DE}" destId="{63C9A73F-4AA8-4F09-AF76-039B88F1DD54}" srcOrd="0" destOrd="0" presId="urn:microsoft.com/office/officeart/2005/8/layout/chevron1"/>
    <dgm:cxn modelId="{C10CB4BF-801B-4805-9553-BD2233454029}" srcId="{049C8C20-B3A7-4F56-A039-31364DFBCA9C}" destId="{2D001D6A-7486-43BF-82C3-84EEF95C59DE}" srcOrd="4" destOrd="0" parTransId="{03C36B40-6263-4F02-ADD9-C23C94517B43}" sibTransId="{E668353C-6994-4106-983E-67B19CBD7B4B}"/>
    <dgm:cxn modelId="{0E3F31E5-86C0-480E-B2DD-435B4D1DD20B}" type="presOf" srcId="{049C8C20-B3A7-4F56-A039-31364DFBCA9C}" destId="{8BB0A0C9-5CFB-402F-820B-8AAC5F215D1C}" srcOrd="0" destOrd="0" presId="urn:microsoft.com/office/officeart/2005/8/layout/chevron1"/>
    <dgm:cxn modelId="{E4EFBCE4-0B50-4B60-810A-F727C91C25E2}" type="presParOf" srcId="{8BB0A0C9-5CFB-402F-820B-8AAC5F215D1C}" destId="{23CF9466-C890-44C0-8021-ECE4D170B3A0}" srcOrd="0" destOrd="0" presId="urn:microsoft.com/office/officeart/2005/8/layout/chevron1"/>
    <dgm:cxn modelId="{35059FAC-3EB3-4EE9-9E60-C0FCB4913036}" type="presParOf" srcId="{8BB0A0C9-5CFB-402F-820B-8AAC5F215D1C}" destId="{B66D980E-DDB5-4434-AE61-05BE0FB77CDE}" srcOrd="1" destOrd="0" presId="urn:microsoft.com/office/officeart/2005/8/layout/chevron1"/>
    <dgm:cxn modelId="{B26C672A-A4C7-450A-9FC4-D91AA8874CDA}" type="presParOf" srcId="{8BB0A0C9-5CFB-402F-820B-8AAC5F215D1C}" destId="{23ED0294-F618-49F7-BCCC-DD56CA4B89C7}" srcOrd="2" destOrd="0" presId="urn:microsoft.com/office/officeart/2005/8/layout/chevron1"/>
    <dgm:cxn modelId="{CB5BC223-BBE0-481A-A4BB-A8436DCC23F0}" type="presParOf" srcId="{8BB0A0C9-5CFB-402F-820B-8AAC5F215D1C}" destId="{417F3224-C158-45C3-8244-98A16DAC61BD}" srcOrd="3" destOrd="0" presId="urn:microsoft.com/office/officeart/2005/8/layout/chevron1"/>
    <dgm:cxn modelId="{64DF2E2F-2400-4038-9E45-5CC68691BD4B}" type="presParOf" srcId="{8BB0A0C9-5CFB-402F-820B-8AAC5F215D1C}" destId="{2C91F1FF-9D7F-4672-B953-24C4A924A65E}" srcOrd="4" destOrd="0" presId="urn:microsoft.com/office/officeart/2005/8/layout/chevron1"/>
    <dgm:cxn modelId="{CDBFDE2C-8744-42EF-B225-FA065EBA4146}" type="presParOf" srcId="{8BB0A0C9-5CFB-402F-820B-8AAC5F215D1C}" destId="{F04E2ACA-6E01-4514-8E52-34744F36C60B}" srcOrd="5" destOrd="0" presId="urn:microsoft.com/office/officeart/2005/8/layout/chevron1"/>
    <dgm:cxn modelId="{DF15D3F1-B5F8-40AA-A174-706AC0C43BD2}" type="presParOf" srcId="{8BB0A0C9-5CFB-402F-820B-8AAC5F215D1C}" destId="{34BA7D47-C40A-407B-9158-7A8B3FD32319}" srcOrd="6" destOrd="0" presId="urn:microsoft.com/office/officeart/2005/8/layout/chevron1"/>
    <dgm:cxn modelId="{069E3EF5-82F5-4614-A116-778FB0331655}" type="presParOf" srcId="{8BB0A0C9-5CFB-402F-820B-8AAC5F215D1C}" destId="{469E51AA-E4F7-4487-98DF-BBA1970CB4F0}" srcOrd="7" destOrd="0" presId="urn:microsoft.com/office/officeart/2005/8/layout/chevron1"/>
    <dgm:cxn modelId="{AB7B5527-76A9-4315-B92E-6F25251EC5AF}" type="presParOf" srcId="{8BB0A0C9-5CFB-402F-820B-8AAC5F215D1C}" destId="{63C9A73F-4AA8-4F09-AF76-039B88F1DD54}"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9C8C20-B3A7-4F56-A039-31364DFBCA9C}" type="doc">
      <dgm:prSet loTypeId="urn:microsoft.com/office/officeart/2005/8/layout/vProcess5" loCatId="process" qsTypeId="urn:microsoft.com/office/officeart/2005/8/quickstyle/simple4" qsCatId="simple" csTypeId="urn:microsoft.com/office/officeart/2005/8/colors/accent3_2" csCatId="accent3" phldr="1"/>
      <dgm:spPr/>
    </dgm:pt>
    <dgm:pt modelId="{48C16C4B-3B7C-4E4B-A1F8-AC173AC535A1}">
      <dgm:prSet phldrT="[Text]"/>
      <dgm:spPr/>
      <dgm:t>
        <a:bodyPr/>
        <a:lstStyle/>
        <a:p>
          <a:r>
            <a:rPr lang="en-US" dirty="0"/>
            <a:t>Risk Assessment</a:t>
          </a:r>
        </a:p>
      </dgm:t>
    </dgm:pt>
    <dgm:pt modelId="{AF4653B0-6BA9-4EF2-BD9E-7DAE51794DE7}" type="parTrans" cxnId="{A7CE90B2-02B3-4431-B545-1BCF8EE6D898}">
      <dgm:prSet/>
      <dgm:spPr/>
      <dgm:t>
        <a:bodyPr/>
        <a:lstStyle/>
        <a:p>
          <a:endParaRPr lang="en-US"/>
        </a:p>
      </dgm:t>
    </dgm:pt>
    <dgm:pt modelId="{8C879A0A-400F-4A03-AFB1-CE165216E1EA}" type="sibTrans" cxnId="{A7CE90B2-02B3-4431-B545-1BCF8EE6D898}">
      <dgm:prSet/>
      <dgm:spPr/>
      <dgm:t>
        <a:bodyPr/>
        <a:lstStyle/>
        <a:p>
          <a:endParaRPr lang="en-US"/>
        </a:p>
      </dgm:t>
    </dgm:pt>
    <dgm:pt modelId="{02858BA0-7C00-44E8-88BE-FC5645F3121C}">
      <dgm:prSet phldrT="[Text]"/>
      <dgm:spPr/>
      <dgm:t>
        <a:bodyPr/>
        <a:lstStyle/>
        <a:p>
          <a:r>
            <a:rPr lang="en-US" dirty="0"/>
            <a:t>Monitoring Notification</a:t>
          </a:r>
        </a:p>
      </dgm:t>
    </dgm:pt>
    <dgm:pt modelId="{A766A3FF-85B4-4E36-BEF7-189DD487547B}" type="parTrans" cxnId="{B5B27FAA-BFA9-411F-B1CD-C9C7265B3AAE}">
      <dgm:prSet/>
      <dgm:spPr/>
      <dgm:t>
        <a:bodyPr/>
        <a:lstStyle/>
        <a:p>
          <a:endParaRPr lang="en-US"/>
        </a:p>
      </dgm:t>
    </dgm:pt>
    <dgm:pt modelId="{B8718B75-F469-4484-9BA2-F651C88367B6}" type="sibTrans" cxnId="{B5B27FAA-BFA9-411F-B1CD-C9C7265B3AAE}">
      <dgm:prSet/>
      <dgm:spPr/>
      <dgm:t>
        <a:bodyPr/>
        <a:lstStyle/>
        <a:p>
          <a:endParaRPr lang="en-US"/>
        </a:p>
      </dgm:t>
    </dgm:pt>
    <dgm:pt modelId="{31B112C3-E884-4ADB-BAF8-66D054091E08}">
      <dgm:prSet phldrT="[Text]"/>
      <dgm:spPr/>
      <dgm:t>
        <a:bodyPr/>
        <a:lstStyle/>
        <a:p>
          <a:r>
            <a:rPr lang="en-US" dirty="0"/>
            <a:t>Monitoring Report</a:t>
          </a:r>
        </a:p>
      </dgm:t>
    </dgm:pt>
    <dgm:pt modelId="{51F2352E-0665-42EF-A875-B192EBD95EB6}" type="parTrans" cxnId="{D8483A5A-7F9A-4432-B79A-70A75C004B35}">
      <dgm:prSet/>
      <dgm:spPr/>
      <dgm:t>
        <a:bodyPr/>
        <a:lstStyle/>
        <a:p>
          <a:endParaRPr lang="en-US"/>
        </a:p>
      </dgm:t>
    </dgm:pt>
    <dgm:pt modelId="{80A89070-C7BD-4959-8675-9EA2E94A0D6A}" type="sibTrans" cxnId="{D8483A5A-7F9A-4432-B79A-70A75C004B35}">
      <dgm:prSet/>
      <dgm:spPr/>
      <dgm:t>
        <a:bodyPr/>
        <a:lstStyle/>
        <a:p>
          <a:endParaRPr lang="en-US"/>
        </a:p>
      </dgm:t>
    </dgm:pt>
    <dgm:pt modelId="{B7DBD2A1-7A02-4B7E-92B6-ECC779FED599}">
      <dgm:prSet phldrT="[Text]"/>
      <dgm:spPr/>
      <dgm:t>
        <a:bodyPr/>
        <a:lstStyle/>
        <a:p>
          <a:r>
            <a:rPr lang="en-US" dirty="0"/>
            <a:t>Monitoring Preparation</a:t>
          </a:r>
        </a:p>
      </dgm:t>
    </dgm:pt>
    <dgm:pt modelId="{4A860A0A-5B0A-4867-9274-C6CE05C11B74}" type="parTrans" cxnId="{E1240674-ABF4-419A-B20A-82760D9F6397}">
      <dgm:prSet/>
      <dgm:spPr/>
      <dgm:t>
        <a:bodyPr/>
        <a:lstStyle/>
        <a:p>
          <a:endParaRPr lang="en-US"/>
        </a:p>
      </dgm:t>
    </dgm:pt>
    <dgm:pt modelId="{1CD1B8EC-D7D4-492C-937C-F8FEF8BD9CE8}" type="sibTrans" cxnId="{E1240674-ABF4-419A-B20A-82760D9F6397}">
      <dgm:prSet/>
      <dgm:spPr/>
      <dgm:t>
        <a:bodyPr/>
        <a:lstStyle/>
        <a:p>
          <a:endParaRPr lang="en-US"/>
        </a:p>
      </dgm:t>
    </dgm:pt>
    <dgm:pt modelId="{2D001D6A-7486-43BF-82C3-84EEF95C59DE}">
      <dgm:prSet phldrT="[Text]"/>
      <dgm:spPr/>
      <dgm:t>
        <a:bodyPr/>
        <a:lstStyle/>
        <a:p>
          <a:r>
            <a:rPr lang="en-US" dirty="0"/>
            <a:t>Monitoring Response from Subrecipient </a:t>
          </a:r>
        </a:p>
      </dgm:t>
    </dgm:pt>
    <dgm:pt modelId="{03C36B40-6263-4F02-ADD9-C23C94517B43}" type="parTrans" cxnId="{C10CB4BF-801B-4805-9553-BD2233454029}">
      <dgm:prSet/>
      <dgm:spPr/>
      <dgm:t>
        <a:bodyPr/>
        <a:lstStyle/>
        <a:p>
          <a:endParaRPr lang="en-US"/>
        </a:p>
      </dgm:t>
    </dgm:pt>
    <dgm:pt modelId="{E668353C-6994-4106-983E-67B19CBD7B4B}" type="sibTrans" cxnId="{C10CB4BF-801B-4805-9553-BD2233454029}">
      <dgm:prSet/>
      <dgm:spPr/>
      <dgm:t>
        <a:bodyPr/>
        <a:lstStyle/>
        <a:p>
          <a:endParaRPr lang="en-US"/>
        </a:p>
      </dgm:t>
    </dgm:pt>
    <dgm:pt modelId="{3DFB7F31-3C73-4314-AF20-3802BE5F116B}" type="pres">
      <dgm:prSet presAssocID="{049C8C20-B3A7-4F56-A039-31364DFBCA9C}" presName="outerComposite" presStyleCnt="0">
        <dgm:presLayoutVars>
          <dgm:chMax val="5"/>
          <dgm:dir/>
          <dgm:resizeHandles val="exact"/>
        </dgm:presLayoutVars>
      </dgm:prSet>
      <dgm:spPr/>
    </dgm:pt>
    <dgm:pt modelId="{E438C832-0D69-41C3-A8CB-FAA6A2858681}" type="pres">
      <dgm:prSet presAssocID="{049C8C20-B3A7-4F56-A039-31364DFBCA9C}" presName="dummyMaxCanvas" presStyleCnt="0">
        <dgm:presLayoutVars/>
      </dgm:prSet>
      <dgm:spPr/>
    </dgm:pt>
    <dgm:pt modelId="{3F5D142E-8514-426B-ABF9-EF3720B8B537}" type="pres">
      <dgm:prSet presAssocID="{049C8C20-B3A7-4F56-A039-31364DFBCA9C}" presName="FiveNodes_1" presStyleLbl="node1" presStyleIdx="0" presStyleCnt="5">
        <dgm:presLayoutVars>
          <dgm:bulletEnabled val="1"/>
        </dgm:presLayoutVars>
      </dgm:prSet>
      <dgm:spPr/>
    </dgm:pt>
    <dgm:pt modelId="{E68607F2-7397-4731-82B7-55B58FEB39A8}" type="pres">
      <dgm:prSet presAssocID="{049C8C20-B3A7-4F56-A039-31364DFBCA9C}" presName="FiveNodes_2" presStyleLbl="node1" presStyleIdx="1" presStyleCnt="5">
        <dgm:presLayoutVars>
          <dgm:bulletEnabled val="1"/>
        </dgm:presLayoutVars>
      </dgm:prSet>
      <dgm:spPr/>
    </dgm:pt>
    <dgm:pt modelId="{C8FCEED2-639D-47F5-A27E-A501B1CD98B5}" type="pres">
      <dgm:prSet presAssocID="{049C8C20-B3A7-4F56-A039-31364DFBCA9C}" presName="FiveNodes_3" presStyleLbl="node1" presStyleIdx="2" presStyleCnt="5">
        <dgm:presLayoutVars>
          <dgm:bulletEnabled val="1"/>
        </dgm:presLayoutVars>
      </dgm:prSet>
      <dgm:spPr/>
    </dgm:pt>
    <dgm:pt modelId="{50887D29-366B-409C-848E-957C5EEDE3F0}" type="pres">
      <dgm:prSet presAssocID="{049C8C20-B3A7-4F56-A039-31364DFBCA9C}" presName="FiveNodes_4" presStyleLbl="node1" presStyleIdx="3" presStyleCnt="5">
        <dgm:presLayoutVars>
          <dgm:bulletEnabled val="1"/>
        </dgm:presLayoutVars>
      </dgm:prSet>
      <dgm:spPr/>
    </dgm:pt>
    <dgm:pt modelId="{4504D229-DB1F-42F5-820E-952130A2F99A}" type="pres">
      <dgm:prSet presAssocID="{049C8C20-B3A7-4F56-A039-31364DFBCA9C}" presName="FiveNodes_5" presStyleLbl="node1" presStyleIdx="4" presStyleCnt="5">
        <dgm:presLayoutVars>
          <dgm:bulletEnabled val="1"/>
        </dgm:presLayoutVars>
      </dgm:prSet>
      <dgm:spPr/>
    </dgm:pt>
    <dgm:pt modelId="{F1E66B18-3099-4BC0-B043-537AE9D8B4F8}" type="pres">
      <dgm:prSet presAssocID="{049C8C20-B3A7-4F56-A039-31364DFBCA9C}" presName="FiveConn_1-2" presStyleLbl="fgAccFollowNode1" presStyleIdx="0" presStyleCnt="4">
        <dgm:presLayoutVars>
          <dgm:bulletEnabled val="1"/>
        </dgm:presLayoutVars>
      </dgm:prSet>
      <dgm:spPr/>
    </dgm:pt>
    <dgm:pt modelId="{3805DA17-3040-44D7-A855-D2295F1260C3}" type="pres">
      <dgm:prSet presAssocID="{049C8C20-B3A7-4F56-A039-31364DFBCA9C}" presName="FiveConn_2-3" presStyleLbl="fgAccFollowNode1" presStyleIdx="1" presStyleCnt="4">
        <dgm:presLayoutVars>
          <dgm:bulletEnabled val="1"/>
        </dgm:presLayoutVars>
      </dgm:prSet>
      <dgm:spPr/>
    </dgm:pt>
    <dgm:pt modelId="{A598D563-1ED4-44D7-8FAC-6553B27863F4}" type="pres">
      <dgm:prSet presAssocID="{049C8C20-B3A7-4F56-A039-31364DFBCA9C}" presName="FiveConn_3-4" presStyleLbl="fgAccFollowNode1" presStyleIdx="2" presStyleCnt="4">
        <dgm:presLayoutVars>
          <dgm:bulletEnabled val="1"/>
        </dgm:presLayoutVars>
      </dgm:prSet>
      <dgm:spPr/>
    </dgm:pt>
    <dgm:pt modelId="{19CA921A-2945-4BEE-AE66-A930C08F2FCA}" type="pres">
      <dgm:prSet presAssocID="{049C8C20-B3A7-4F56-A039-31364DFBCA9C}" presName="FiveConn_4-5" presStyleLbl="fgAccFollowNode1" presStyleIdx="3" presStyleCnt="4">
        <dgm:presLayoutVars>
          <dgm:bulletEnabled val="1"/>
        </dgm:presLayoutVars>
      </dgm:prSet>
      <dgm:spPr/>
    </dgm:pt>
    <dgm:pt modelId="{2831EF77-3585-4E94-A1CD-D66D104561F8}" type="pres">
      <dgm:prSet presAssocID="{049C8C20-B3A7-4F56-A039-31364DFBCA9C}" presName="FiveNodes_1_text" presStyleLbl="node1" presStyleIdx="4" presStyleCnt="5">
        <dgm:presLayoutVars>
          <dgm:bulletEnabled val="1"/>
        </dgm:presLayoutVars>
      </dgm:prSet>
      <dgm:spPr/>
    </dgm:pt>
    <dgm:pt modelId="{6F0776B6-65E6-4FD6-A93C-E5B0103F4792}" type="pres">
      <dgm:prSet presAssocID="{049C8C20-B3A7-4F56-A039-31364DFBCA9C}" presName="FiveNodes_2_text" presStyleLbl="node1" presStyleIdx="4" presStyleCnt="5">
        <dgm:presLayoutVars>
          <dgm:bulletEnabled val="1"/>
        </dgm:presLayoutVars>
      </dgm:prSet>
      <dgm:spPr/>
    </dgm:pt>
    <dgm:pt modelId="{4CE5DFC8-CD93-42B9-AE61-F1077B43D553}" type="pres">
      <dgm:prSet presAssocID="{049C8C20-B3A7-4F56-A039-31364DFBCA9C}" presName="FiveNodes_3_text" presStyleLbl="node1" presStyleIdx="4" presStyleCnt="5">
        <dgm:presLayoutVars>
          <dgm:bulletEnabled val="1"/>
        </dgm:presLayoutVars>
      </dgm:prSet>
      <dgm:spPr/>
    </dgm:pt>
    <dgm:pt modelId="{9AB1CE5C-5646-4B57-B4F7-0706127D908F}" type="pres">
      <dgm:prSet presAssocID="{049C8C20-B3A7-4F56-A039-31364DFBCA9C}" presName="FiveNodes_4_text" presStyleLbl="node1" presStyleIdx="4" presStyleCnt="5">
        <dgm:presLayoutVars>
          <dgm:bulletEnabled val="1"/>
        </dgm:presLayoutVars>
      </dgm:prSet>
      <dgm:spPr/>
    </dgm:pt>
    <dgm:pt modelId="{49BE6AAB-B765-47B4-ADD2-BC41FE6AC9E9}" type="pres">
      <dgm:prSet presAssocID="{049C8C20-B3A7-4F56-A039-31364DFBCA9C}" presName="FiveNodes_5_text" presStyleLbl="node1" presStyleIdx="4" presStyleCnt="5">
        <dgm:presLayoutVars>
          <dgm:bulletEnabled val="1"/>
        </dgm:presLayoutVars>
      </dgm:prSet>
      <dgm:spPr/>
    </dgm:pt>
  </dgm:ptLst>
  <dgm:cxnLst>
    <dgm:cxn modelId="{96B86266-0FD1-44FF-B45E-5746D528EF1D}" type="presOf" srcId="{02858BA0-7C00-44E8-88BE-FC5645F3121C}" destId="{C8FCEED2-639D-47F5-A27E-A501B1CD98B5}" srcOrd="0" destOrd="0" presId="urn:microsoft.com/office/officeart/2005/8/layout/vProcess5"/>
    <dgm:cxn modelId="{E1240674-ABF4-419A-B20A-82760D9F6397}" srcId="{049C8C20-B3A7-4F56-A039-31364DFBCA9C}" destId="{B7DBD2A1-7A02-4B7E-92B6-ECC779FED599}" srcOrd="1" destOrd="0" parTransId="{4A860A0A-5B0A-4867-9274-C6CE05C11B74}" sibTransId="{1CD1B8EC-D7D4-492C-937C-F8FEF8BD9CE8}"/>
    <dgm:cxn modelId="{481E5275-C173-4A04-9ECB-ABC29AB216DF}" type="presOf" srcId="{02858BA0-7C00-44E8-88BE-FC5645F3121C}" destId="{4CE5DFC8-CD93-42B9-AE61-F1077B43D553}" srcOrd="1" destOrd="0" presId="urn:microsoft.com/office/officeart/2005/8/layout/vProcess5"/>
    <dgm:cxn modelId="{E4497D55-DD75-4EB5-AA45-F4E57289D4ED}" type="presOf" srcId="{2D001D6A-7486-43BF-82C3-84EEF95C59DE}" destId="{4504D229-DB1F-42F5-820E-952130A2F99A}" srcOrd="0" destOrd="0" presId="urn:microsoft.com/office/officeart/2005/8/layout/vProcess5"/>
    <dgm:cxn modelId="{D8483A5A-7F9A-4432-B79A-70A75C004B35}" srcId="{049C8C20-B3A7-4F56-A039-31364DFBCA9C}" destId="{31B112C3-E884-4ADB-BAF8-66D054091E08}" srcOrd="3" destOrd="0" parTransId="{51F2352E-0665-42EF-A875-B192EBD95EB6}" sibTransId="{80A89070-C7BD-4959-8675-9EA2E94A0D6A}"/>
    <dgm:cxn modelId="{ABBDAB7E-9847-4221-A1DC-2BA5D67B5CD9}" type="presOf" srcId="{8C879A0A-400F-4A03-AFB1-CE165216E1EA}" destId="{F1E66B18-3099-4BC0-B043-537AE9D8B4F8}" srcOrd="0" destOrd="0" presId="urn:microsoft.com/office/officeart/2005/8/layout/vProcess5"/>
    <dgm:cxn modelId="{54EFCF87-76AB-4814-BD52-4F4BF41B8F5A}" type="presOf" srcId="{1CD1B8EC-D7D4-492C-937C-F8FEF8BD9CE8}" destId="{3805DA17-3040-44D7-A855-D2295F1260C3}" srcOrd="0" destOrd="0" presId="urn:microsoft.com/office/officeart/2005/8/layout/vProcess5"/>
    <dgm:cxn modelId="{D3F5ED8C-A3B1-49F7-9B2F-6D72996920D4}" type="presOf" srcId="{B7DBD2A1-7A02-4B7E-92B6-ECC779FED599}" destId="{E68607F2-7397-4731-82B7-55B58FEB39A8}" srcOrd="0" destOrd="0" presId="urn:microsoft.com/office/officeart/2005/8/layout/vProcess5"/>
    <dgm:cxn modelId="{DE835694-9BB6-4C80-AC27-104240E39221}" type="presOf" srcId="{48C16C4B-3B7C-4E4B-A1F8-AC173AC535A1}" destId="{3F5D142E-8514-426B-ABF9-EF3720B8B537}" srcOrd="0" destOrd="0" presId="urn:microsoft.com/office/officeart/2005/8/layout/vProcess5"/>
    <dgm:cxn modelId="{A8C8719C-DC39-438A-8C1A-5A807F5707F7}" type="presOf" srcId="{48C16C4B-3B7C-4E4B-A1F8-AC173AC535A1}" destId="{2831EF77-3585-4E94-A1CD-D66D104561F8}" srcOrd="1" destOrd="0" presId="urn:microsoft.com/office/officeart/2005/8/layout/vProcess5"/>
    <dgm:cxn modelId="{B5B27FAA-BFA9-411F-B1CD-C9C7265B3AAE}" srcId="{049C8C20-B3A7-4F56-A039-31364DFBCA9C}" destId="{02858BA0-7C00-44E8-88BE-FC5645F3121C}" srcOrd="2" destOrd="0" parTransId="{A766A3FF-85B4-4E36-BEF7-189DD487547B}" sibTransId="{B8718B75-F469-4484-9BA2-F651C88367B6}"/>
    <dgm:cxn modelId="{0880D0AF-CFF7-4508-94BD-01378F4E78F6}" type="presOf" srcId="{80A89070-C7BD-4959-8675-9EA2E94A0D6A}" destId="{19CA921A-2945-4BEE-AE66-A930C08F2FCA}" srcOrd="0" destOrd="0" presId="urn:microsoft.com/office/officeart/2005/8/layout/vProcess5"/>
    <dgm:cxn modelId="{A7CE90B2-02B3-4431-B545-1BCF8EE6D898}" srcId="{049C8C20-B3A7-4F56-A039-31364DFBCA9C}" destId="{48C16C4B-3B7C-4E4B-A1F8-AC173AC535A1}" srcOrd="0" destOrd="0" parTransId="{AF4653B0-6BA9-4EF2-BD9E-7DAE51794DE7}" sibTransId="{8C879A0A-400F-4A03-AFB1-CE165216E1EA}"/>
    <dgm:cxn modelId="{1FA870B5-D3B9-4F7D-88CD-16400B2FE9A2}" type="presOf" srcId="{049C8C20-B3A7-4F56-A039-31364DFBCA9C}" destId="{3DFB7F31-3C73-4314-AF20-3802BE5F116B}" srcOrd="0" destOrd="0" presId="urn:microsoft.com/office/officeart/2005/8/layout/vProcess5"/>
    <dgm:cxn modelId="{8B2779BE-1833-4447-BDD7-F8EDF2A8211A}" type="presOf" srcId="{2D001D6A-7486-43BF-82C3-84EEF95C59DE}" destId="{49BE6AAB-B765-47B4-ADD2-BC41FE6AC9E9}" srcOrd="1" destOrd="0" presId="urn:microsoft.com/office/officeart/2005/8/layout/vProcess5"/>
    <dgm:cxn modelId="{C10CB4BF-801B-4805-9553-BD2233454029}" srcId="{049C8C20-B3A7-4F56-A039-31364DFBCA9C}" destId="{2D001D6A-7486-43BF-82C3-84EEF95C59DE}" srcOrd="4" destOrd="0" parTransId="{03C36B40-6263-4F02-ADD9-C23C94517B43}" sibTransId="{E668353C-6994-4106-983E-67B19CBD7B4B}"/>
    <dgm:cxn modelId="{8B283FC0-AAB9-4D65-9376-2F37865F1D7F}" type="presOf" srcId="{31B112C3-E884-4ADB-BAF8-66D054091E08}" destId="{9AB1CE5C-5646-4B57-B4F7-0706127D908F}" srcOrd="1" destOrd="0" presId="urn:microsoft.com/office/officeart/2005/8/layout/vProcess5"/>
    <dgm:cxn modelId="{9269EEC0-EEBA-4D1B-ACBC-4F293E683329}" type="presOf" srcId="{B7DBD2A1-7A02-4B7E-92B6-ECC779FED599}" destId="{6F0776B6-65E6-4FD6-A93C-E5B0103F4792}" srcOrd="1" destOrd="0" presId="urn:microsoft.com/office/officeart/2005/8/layout/vProcess5"/>
    <dgm:cxn modelId="{DFEE91CB-20D3-471F-9A3E-A625DDE083B6}" type="presOf" srcId="{B8718B75-F469-4484-9BA2-F651C88367B6}" destId="{A598D563-1ED4-44D7-8FAC-6553B27863F4}" srcOrd="0" destOrd="0" presId="urn:microsoft.com/office/officeart/2005/8/layout/vProcess5"/>
    <dgm:cxn modelId="{892255F6-44CC-4222-93A8-97EA3E191A1C}" type="presOf" srcId="{31B112C3-E884-4ADB-BAF8-66D054091E08}" destId="{50887D29-366B-409C-848E-957C5EEDE3F0}" srcOrd="0" destOrd="0" presId="urn:microsoft.com/office/officeart/2005/8/layout/vProcess5"/>
    <dgm:cxn modelId="{9F09B852-0AC6-4872-B01C-A58F8D691540}" type="presParOf" srcId="{3DFB7F31-3C73-4314-AF20-3802BE5F116B}" destId="{E438C832-0D69-41C3-A8CB-FAA6A2858681}" srcOrd="0" destOrd="0" presId="urn:microsoft.com/office/officeart/2005/8/layout/vProcess5"/>
    <dgm:cxn modelId="{E6AA550F-BBAA-40F4-B0C8-72D18949B0AA}" type="presParOf" srcId="{3DFB7F31-3C73-4314-AF20-3802BE5F116B}" destId="{3F5D142E-8514-426B-ABF9-EF3720B8B537}" srcOrd="1" destOrd="0" presId="urn:microsoft.com/office/officeart/2005/8/layout/vProcess5"/>
    <dgm:cxn modelId="{C81A91F8-3580-4345-867D-FC0726FF7A6A}" type="presParOf" srcId="{3DFB7F31-3C73-4314-AF20-3802BE5F116B}" destId="{E68607F2-7397-4731-82B7-55B58FEB39A8}" srcOrd="2" destOrd="0" presId="urn:microsoft.com/office/officeart/2005/8/layout/vProcess5"/>
    <dgm:cxn modelId="{016EEF0F-8ED8-4B72-A52D-A27A7E846628}" type="presParOf" srcId="{3DFB7F31-3C73-4314-AF20-3802BE5F116B}" destId="{C8FCEED2-639D-47F5-A27E-A501B1CD98B5}" srcOrd="3" destOrd="0" presId="urn:microsoft.com/office/officeart/2005/8/layout/vProcess5"/>
    <dgm:cxn modelId="{CA7732D4-AC54-4681-925D-5F54DAA9CA48}" type="presParOf" srcId="{3DFB7F31-3C73-4314-AF20-3802BE5F116B}" destId="{50887D29-366B-409C-848E-957C5EEDE3F0}" srcOrd="4" destOrd="0" presId="urn:microsoft.com/office/officeart/2005/8/layout/vProcess5"/>
    <dgm:cxn modelId="{A5AF2753-7C34-4FA8-B5BF-825E4B2E21F7}" type="presParOf" srcId="{3DFB7F31-3C73-4314-AF20-3802BE5F116B}" destId="{4504D229-DB1F-42F5-820E-952130A2F99A}" srcOrd="5" destOrd="0" presId="urn:microsoft.com/office/officeart/2005/8/layout/vProcess5"/>
    <dgm:cxn modelId="{313363FC-4176-419A-A7E6-D17D94FE93C5}" type="presParOf" srcId="{3DFB7F31-3C73-4314-AF20-3802BE5F116B}" destId="{F1E66B18-3099-4BC0-B043-537AE9D8B4F8}" srcOrd="6" destOrd="0" presId="urn:microsoft.com/office/officeart/2005/8/layout/vProcess5"/>
    <dgm:cxn modelId="{61CEE5BC-7F00-4C34-9630-0A73B67B5738}" type="presParOf" srcId="{3DFB7F31-3C73-4314-AF20-3802BE5F116B}" destId="{3805DA17-3040-44D7-A855-D2295F1260C3}" srcOrd="7" destOrd="0" presId="urn:microsoft.com/office/officeart/2005/8/layout/vProcess5"/>
    <dgm:cxn modelId="{3954C822-FD80-4FEB-8044-57DC426BF2EB}" type="presParOf" srcId="{3DFB7F31-3C73-4314-AF20-3802BE5F116B}" destId="{A598D563-1ED4-44D7-8FAC-6553B27863F4}" srcOrd="8" destOrd="0" presId="urn:microsoft.com/office/officeart/2005/8/layout/vProcess5"/>
    <dgm:cxn modelId="{10F839B5-030B-4038-99BF-79316BF64A1B}" type="presParOf" srcId="{3DFB7F31-3C73-4314-AF20-3802BE5F116B}" destId="{19CA921A-2945-4BEE-AE66-A930C08F2FCA}" srcOrd="9" destOrd="0" presId="urn:microsoft.com/office/officeart/2005/8/layout/vProcess5"/>
    <dgm:cxn modelId="{92F1FB54-51D7-411C-9938-0E0EB225D05D}" type="presParOf" srcId="{3DFB7F31-3C73-4314-AF20-3802BE5F116B}" destId="{2831EF77-3585-4E94-A1CD-D66D104561F8}" srcOrd="10" destOrd="0" presId="urn:microsoft.com/office/officeart/2005/8/layout/vProcess5"/>
    <dgm:cxn modelId="{CA5495A6-2DBF-4038-BC8B-895773D474AF}" type="presParOf" srcId="{3DFB7F31-3C73-4314-AF20-3802BE5F116B}" destId="{6F0776B6-65E6-4FD6-A93C-E5B0103F4792}" srcOrd="11" destOrd="0" presId="urn:microsoft.com/office/officeart/2005/8/layout/vProcess5"/>
    <dgm:cxn modelId="{172E5C4A-E9A8-436A-A628-70DB7A185049}" type="presParOf" srcId="{3DFB7F31-3C73-4314-AF20-3802BE5F116B}" destId="{4CE5DFC8-CD93-42B9-AE61-F1077B43D553}" srcOrd="12" destOrd="0" presId="urn:microsoft.com/office/officeart/2005/8/layout/vProcess5"/>
    <dgm:cxn modelId="{FCF4C529-26EF-4160-BFEE-4792062D01D4}" type="presParOf" srcId="{3DFB7F31-3C73-4314-AF20-3802BE5F116B}" destId="{9AB1CE5C-5646-4B57-B4F7-0706127D908F}" srcOrd="13" destOrd="0" presId="urn:microsoft.com/office/officeart/2005/8/layout/vProcess5"/>
    <dgm:cxn modelId="{A80BCC88-99A1-46B3-B24D-B761C7238DD9}" type="presParOf" srcId="{3DFB7F31-3C73-4314-AF20-3802BE5F116B}" destId="{49BE6AAB-B765-47B4-ADD2-BC41FE6AC9E9}" srcOrd="14"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9C8C20-B3A7-4F56-A039-31364DFBCA9C}" type="doc">
      <dgm:prSet loTypeId="urn:microsoft.com/office/officeart/2005/8/layout/chevron1" loCatId="process" qsTypeId="urn:microsoft.com/office/officeart/2005/8/quickstyle/simple1" qsCatId="simple" csTypeId="urn:microsoft.com/office/officeart/2005/8/colors/accent1_2" csCatId="accent1" phldr="1"/>
      <dgm:spPr/>
    </dgm:pt>
    <dgm:pt modelId="{48C16C4B-3B7C-4E4B-A1F8-AC173AC535A1}">
      <dgm:prSet phldrT="[Text]"/>
      <dgm:spPr/>
      <dgm:t>
        <a:bodyPr/>
        <a:lstStyle/>
        <a:p>
          <a:r>
            <a:rPr lang="en-US" dirty="0"/>
            <a:t>Risk Assessment</a:t>
          </a:r>
        </a:p>
      </dgm:t>
    </dgm:pt>
    <dgm:pt modelId="{AF4653B0-6BA9-4EF2-BD9E-7DAE51794DE7}" type="parTrans" cxnId="{A7CE90B2-02B3-4431-B545-1BCF8EE6D898}">
      <dgm:prSet/>
      <dgm:spPr/>
      <dgm:t>
        <a:bodyPr/>
        <a:lstStyle/>
        <a:p>
          <a:endParaRPr lang="en-US"/>
        </a:p>
      </dgm:t>
    </dgm:pt>
    <dgm:pt modelId="{8C879A0A-400F-4A03-AFB1-CE165216E1EA}" type="sibTrans" cxnId="{A7CE90B2-02B3-4431-B545-1BCF8EE6D898}">
      <dgm:prSet/>
      <dgm:spPr/>
      <dgm:t>
        <a:bodyPr/>
        <a:lstStyle/>
        <a:p>
          <a:endParaRPr lang="en-US"/>
        </a:p>
      </dgm:t>
    </dgm:pt>
    <dgm:pt modelId="{02858BA0-7C00-44E8-88BE-FC5645F3121C}">
      <dgm:prSet phldrT="[Text]"/>
      <dgm:spPr/>
      <dgm:t>
        <a:bodyPr/>
        <a:lstStyle/>
        <a:p>
          <a:r>
            <a:rPr lang="en-US" dirty="0"/>
            <a:t>Monitoring Notification</a:t>
          </a:r>
        </a:p>
      </dgm:t>
    </dgm:pt>
    <dgm:pt modelId="{A766A3FF-85B4-4E36-BEF7-189DD487547B}" type="parTrans" cxnId="{B5B27FAA-BFA9-411F-B1CD-C9C7265B3AAE}">
      <dgm:prSet/>
      <dgm:spPr/>
      <dgm:t>
        <a:bodyPr/>
        <a:lstStyle/>
        <a:p>
          <a:endParaRPr lang="en-US"/>
        </a:p>
      </dgm:t>
    </dgm:pt>
    <dgm:pt modelId="{B8718B75-F469-4484-9BA2-F651C88367B6}" type="sibTrans" cxnId="{B5B27FAA-BFA9-411F-B1CD-C9C7265B3AAE}">
      <dgm:prSet/>
      <dgm:spPr/>
      <dgm:t>
        <a:bodyPr/>
        <a:lstStyle/>
        <a:p>
          <a:endParaRPr lang="en-US"/>
        </a:p>
      </dgm:t>
    </dgm:pt>
    <dgm:pt modelId="{31B112C3-E884-4ADB-BAF8-66D054091E08}">
      <dgm:prSet phldrT="[Text]"/>
      <dgm:spPr/>
      <dgm:t>
        <a:bodyPr/>
        <a:lstStyle/>
        <a:p>
          <a:r>
            <a:rPr lang="en-US" dirty="0"/>
            <a:t>Monitoring Report</a:t>
          </a:r>
        </a:p>
      </dgm:t>
    </dgm:pt>
    <dgm:pt modelId="{51F2352E-0665-42EF-A875-B192EBD95EB6}" type="parTrans" cxnId="{D8483A5A-7F9A-4432-B79A-70A75C004B35}">
      <dgm:prSet/>
      <dgm:spPr/>
      <dgm:t>
        <a:bodyPr/>
        <a:lstStyle/>
        <a:p>
          <a:endParaRPr lang="en-US"/>
        </a:p>
      </dgm:t>
    </dgm:pt>
    <dgm:pt modelId="{80A89070-C7BD-4959-8675-9EA2E94A0D6A}" type="sibTrans" cxnId="{D8483A5A-7F9A-4432-B79A-70A75C004B35}">
      <dgm:prSet/>
      <dgm:spPr/>
      <dgm:t>
        <a:bodyPr/>
        <a:lstStyle/>
        <a:p>
          <a:endParaRPr lang="en-US"/>
        </a:p>
      </dgm:t>
    </dgm:pt>
    <dgm:pt modelId="{B7DBD2A1-7A02-4B7E-92B6-ECC779FED599}">
      <dgm:prSet phldrT="[Text]"/>
      <dgm:spPr>
        <a:solidFill>
          <a:srgbClr val="002060"/>
        </a:solidFill>
      </dgm:spPr>
      <dgm:t>
        <a:bodyPr/>
        <a:lstStyle/>
        <a:p>
          <a:r>
            <a:rPr lang="en-US" dirty="0"/>
            <a:t>Monitoring Preparation</a:t>
          </a:r>
        </a:p>
      </dgm:t>
    </dgm:pt>
    <dgm:pt modelId="{4A860A0A-5B0A-4867-9274-C6CE05C11B74}" type="parTrans" cxnId="{E1240674-ABF4-419A-B20A-82760D9F6397}">
      <dgm:prSet/>
      <dgm:spPr/>
      <dgm:t>
        <a:bodyPr/>
        <a:lstStyle/>
        <a:p>
          <a:endParaRPr lang="en-US"/>
        </a:p>
      </dgm:t>
    </dgm:pt>
    <dgm:pt modelId="{1CD1B8EC-D7D4-492C-937C-F8FEF8BD9CE8}" type="sibTrans" cxnId="{E1240674-ABF4-419A-B20A-82760D9F6397}">
      <dgm:prSet/>
      <dgm:spPr/>
      <dgm:t>
        <a:bodyPr/>
        <a:lstStyle/>
        <a:p>
          <a:endParaRPr lang="en-US"/>
        </a:p>
      </dgm:t>
    </dgm:pt>
    <dgm:pt modelId="{2D001D6A-7486-43BF-82C3-84EEF95C59DE}">
      <dgm:prSet phldrT="[Text]"/>
      <dgm:spPr/>
      <dgm:t>
        <a:bodyPr/>
        <a:lstStyle/>
        <a:p>
          <a:r>
            <a:rPr lang="en-US" dirty="0"/>
            <a:t>Monitoring Response from Subrecipient </a:t>
          </a:r>
        </a:p>
      </dgm:t>
    </dgm:pt>
    <dgm:pt modelId="{03C36B40-6263-4F02-ADD9-C23C94517B43}" type="parTrans" cxnId="{C10CB4BF-801B-4805-9553-BD2233454029}">
      <dgm:prSet/>
      <dgm:spPr/>
      <dgm:t>
        <a:bodyPr/>
        <a:lstStyle/>
        <a:p>
          <a:endParaRPr lang="en-US"/>
        </a:p>
      </dgm:t>
    </dgm:pt>
    <dgm:pt modelId="{E668353C-6994-4106-983E-67B19CBD7B4B}" type="sibTrans" cxnId="{C10CB4BF-801B-4805-9553-BD2233454029}">
      <dgm:prSet/>
      <dgm:spPr/>
      <dgm:t>
        <a:bodyPr/>
        <a:lstStyle/>
        <a:p>
          <a:endParaRPr lang="en-US"/>
        </a:p>
      </dgm:t>
    </dgm:pt>
    <dgm:pt modelId="{8BB0A0C9-5CFB-402F-820B-8AAC5F215D1C}" type="pres">
      <dgm:prSet presAssocID="{049C8C20-B3A7-4F56-A039-31364DFBCA9C}" presName="Name0" presStyleCnt="0">
        <dgm:presLayoutVars>
          <dgm:dir/>
          <dgm:animLvl val="lvl"/>
          <dgm:resizeHandles val="exact"/>
        </dgm:presLayoutVars>
      </dgm:prSet>
      <dgm:spPr/>
    </dgm:pt>
    <dgm:pt modelId="{23CF9466-C890-44C0-8021-ECE4D170B3A0}" type="pres">
      <dgm:prSet presAssocID="{48C16C4B-3B7C-4E4B-A1F8-AC173AC535A1}" presName="parTxOnly" presStyleLbl="node1" presStyleIdx="0" presStyleCnt="5">
        <dgm:presLayoutVars>
          <dgm:chMax val="0"/>
          <dgm:chPref val="0"/>
          <dgm:bulletEnabled val="1"/>
        </dgm:presLayoutVars>
      </dgm:prSet>
      <dgm:spPr/>
    </dgm:pt>
    <dgm:pt modelId="{B66D980E-DDB5-4434-AE61-05BE0FB77CDE}" type="pres">
      <dgm:prSet presAssocID="{8C879A0A-400F-4A03-AFB1-CE165216E1EA}" presName="parTxOnlySpace" presStyleCnt="0"/>
      <dgm:spPr/>
    </dgm:pt>
    <dgm:pt modelId="{23ED0294-F618-49F7-BCCC-DD56CA4B89C7}" type="pres">
      <dgm:prSet presAssocID="{B7DBD2A1-7A02-4B7E-92B6-ECC779FED599}" presName="parTxOnly" presStyleLbl="node1" presStyleIdx="1" presStyleCnt="5">
        <dgm:presLayoutVars>
          <dgm:chMax val="0"/>
          <dgm:chPref val="0"/>
          <dgm:bulletEnabled val="1"/>
        </dgm:presLayoutVars>
      </dgm:prSet>
      <dgm:spPr/>
    </dgm:pt>
    <dgm:pt modelId="{417F3224-C158-45C3-8244-98A16DAC61BD}" type="pres">
      <dgm:prSet presAssocID="{1CD1B8EC-D7D4-492C-937C-F8FEF8BD9CE8}" presName="parTxOnlySpace" presStyleCnt="0"/>
      <dgm:spPr/>
    </dgm:pt>
    <dgm:pt modelId="{2C91F1FF-9D7F-4672-B953-24C4A924A65E}" type="pres">
      <dgm:prSet presAssocID="{02858BA0-7C00-44E8-88BE-FC5645F3121C}" presName="parTxOnly" presStyleLbl="node1" presStyleIdx="2" presStyleCnt="5">
        <dgm:presLayoutVars>
          <dgm:chMax val="0"/>
          <dgm:chPref val="0"/>
          <dgm:bulletEnabled val="1"/>
        </dgm:presLayoutVars>
      </dgm:prSet>
      <dgm:spPr/>
    </dgm:pt>
    <dgm:pt modelId="{F04E2ACA-6E01-4514-8E52-34744F36C60B}" type="pres">
      <dgm:prSet presAssocID="{B8718B75-F469-4484-9BA2-F651C88367B6}" presName="parTxOnlySpace" presStyleCnt="0"/>
      <dgm:spPr/>
    </dgm:pt>
    <dgm:pt modelId="{34BA7D47-C40A-407B-9158-7A8B3FD32319}" type="pres">
      <dgm:prSet presAssocID="{31B112C3-E884-4ADB-BAF8-66D054091E08}" presName="parTxOnly" presStyleLbl="node1" presStyleIdx="3" presStyleCnt="5">
        <dgm:presLayoutVars>
          <dgm:chMax val="0"/>
          <dgm:chPref val="0"/>
          <dgm:bulletEnabled val="1"/>
        </dgm:presLayoutVars>
      </dgm:prSet>
      <dgm:spPr/>
    </dgm:pt>
    <dgm:pt modelId="{469E51AA-E4F7-4487-98DF-BBA1970CB4F0}" type="pres">
      <dgm:prSet presAssocID="{80A89070-C7BD-4959-8675-9EA2E94A0D6A}" presName="parTxOnlySpace" presStyleCnt="0"/>
      <dgm:spPr/>
    </dgm:pt>
    <dgm:pt modelId="{63C9A73F-4AA8-4F09-AF76-039B88F1DD54}" type="pres">
      <dgm:prSet presAssocID="{2D001D6A-7486-43BF-82C3-84EEF95C59DE}" presName="parTxOnly" presStyleLbl="node1" presStyleIdx="4" presStyleCnt="5">
        <dgm:presLayoutVars>
          <dgm:chMax val="0"/>
          <dgm:chPref val="0"/>
          <dgm:bulletEnabled val="1"/>
        </dgm:presLayoutVars>
      </dgm:prSet>
      <dgm:spPr/>
    </dgm:pt>
  </dgm:ptLst>
  <dgm:cxnLst>
    <dgm:cxn modelId="{F374E837-9A91-49C4-B210-8411E551B349}" type="presOf" srcId="{48C16C4B-3B7C-4E4B-A1F8-AC173AC535A1}" destId="{23CF9466-C890-44C0-8021-ECE4D170B3A0}" srcOrd="0" destOrd="0" presId="urn:microsoft.com/office/officeart/2005/8/layout/chevron1"/>
    <dgm:cxn modelId="{8BBD0C3E-66C9-41C9-A820-13A61AE0EFE6}" type="presOf" srcId="{02858BA0-7C00-44E8-88BE-FC5645F3121C}" destId="{2C91F1FF-9D7F-4672-B953-24C4A924A65E}" srcOrd="0" destOrd="0" presId="urn:microsoft.com/office/officeart/2005/8/layout/chevron1"/>
    <dgm:cxn modelId="{E1240674-ABF4-419A-B20A-82760D9F6397}" srcId="{049C8C20-B3A7-4F56-A039-31364DFBCA9C}" destId="{B7DBD2A1-7A02-4B7E-92B6-ECC779FED599}" srcOrd="1" destOrd="0" parTransId="{4A860A0A-5B0A-4867-9274-C6CE05C11B74}" sibTransId="{1CD1B8EC-D7D4-492C-937C-F8FEF8BD9CE8}"/>
    <dgm:cxn modelId="{D8483A5A-7F9A-4432-B79A-70A75C004B35}" srcId="{049C8C20-B3A7-4F56-A039-31364DFBCA9C}" destId="{31B112C3-E884-4ADB-BAF8-66D054091E08}" srcOrd="3" destOrd="0" parTransId="{51F2352E-0665-42EF-A875-B192EBD95EB6}" sibTransId="{80A89070-C7BD-4959-8675-9EA2E94A0D6A}"/>
    <dgm:cxn modelId="{1898719E-27D7-47DB-A7E2-BE695C308630}" type="presOf" srcId="{B7DBD2A1-7A02-4B7E-92B6-ECC779FED599}" destId="{23ED0294-F618-49F7-BCCC-DD56CA4B89C7}" srcOrd="0" destOrd="0" presId="urn:microsoft.com/office/officeart/2005/8/layout/chevron1"/>
    <dgm:cxn modelId="{B5B27FAA-BFA9-411F-B1CD-C9C7265B3AAE}" srcId="{049C8C20-B3A7-4F56-A039-31364DFBCA9C}" destId="{02858BA0-7C00-44E8-88BE-FC5645F3121C}" srcOrd="2" destOrd="0" parTransId="{A766A3FF-85B4-4E36-BEF7-189DD487547B}" sibTransId="{B8718B75-F469-4484-9BA2-F651C88367B6}"/>
    <dgm:cxn modelId="{A7CE90B2-02B3-4431-B545-1BCF8EE6D898}" srcId="{049C8C20-B3A7-4F56-A039-31364DFBCA9C}" destId="{48C16C4B-3B7C-4E4B-A1F8-AC173AC535A1}" srcOrd="0" destOrd="0" parTransId="{AF4653B0-6BA9-4EF2-BD9E-7DAE51794DE7}" sibTransId="{8C879A0A-400F-4A03-AFB1-CE165216E1EA}"/>
    <dgm:cxn modelId="{30571FB3-25F0-4AC9-95A3-F4B6FF4D6DBC}" type="presOf" srcId="{31B112C3-E884-4ADB-BAF8-66D054091E08}" destId="{34BA7D47-C40A-407B-9158-7A8B3FD32319}" srcOrd="0" destOrd="0" presId="urn:microsoft.com/office/officeart/2005/8/layout/chevron1"/>
    <dgm:cxn modelId="{0E4ECEB5-0EA4-4071-9C21-C8F2EC0066F9}" type="presOf" srcId="{2D001D6A-7486-43BF-82C3-84EEF95C59DE}" destId="{63C9A73F-4AA8-4F09-AF76-039B88F1DD54}" srcOrd="0" destOrd="0" presId="urn:microsoft.com/office/officeart/2005/8/layout/chevron1"/>
    <dgm:cxn modelId="{C10CB4BF-801B-4805-9553-BD2233454029}" srcId="{049C8C20-B3A7-4F56-A039-31364DFBCA9C}" destId="{2D001D6A-7486-43BF-82C3-84EEF95C59DE}" srcOrd="4" destOrd="0" parTransId="{03C36B40-6263-4F02-ADD9-C23C94517B43}" sibTransId="{E668353C-6994-4106-983E-67B19CBD7B4B}"/>
    <dgm:cxn modelId="{0E3F31E5-86C0-480E-B2DD-435B4D1DD20B}" type="presOf" srcId="{049C8C20-B3A7-4F56-A039-31364DFBCA9C}" destId="{8BB0A0C9-5CFB-402F-820B-8AAC5F215D1C}" srcOrd="0" destOrd="0" presId="urn:microsoft.com/office/officeart/2005/8/layout/chevron1"/>
    <dgm:cxn modelId="{E4EFBCE4-0B50-4B60-810A-F727C91C25E2}" type="presParOf" srcId="{8BB0A0C9-5CFB-402F-820B-8AAC5F215D1C}" destId="{23CF9466-C890-44C0-8021-ECE4D170B3A0}" srcOrd="0" destOrd="0" presId="urn:microsoft.com/office/officeart/2005/8/layout/chevron1"/>
    <dgm:cxn modelId="{35059FAC-3EB3-4EE9-9E60-C0FCB4913036}" type="presParOf" srcId="{8BB0A0C9-5CFB-402F-820B-8AAC5F215D1C}" destId="{B66D980E-DDB5-4434-AE61-05BE0FB77CDE}" srcOrd="1" destOrd="0" presId="urn:microsoft.com/office/officeart/2005/8/layout/chevron1"/>
    <dgm:cxn modelId="{B26C672A-A4C7-450A-9FC4-D91AA8874CDA}" type="presParOf" srcId="{8BB0A0C9-5CFB-402F-820B-8AAC5F215D1C}" destId="{23ED0294-F618-49F7-BCCC-DD56CA4B89C7}" srcOrd="2" destOrd="0" presId="urn:microsoft.com/office/officeart/2005/8/layout/chevron1"/>
    <dgm:cxn modelId="{CB5BC223-BBE0-481A-A4BB-A8436DCC23F0}" type="presParOf" srcId="{8BB0A0C9-5CFB-402F-820B-8AAC5F215D1C}" destId="{417F3224-C158-45C3-8244-98A16DAC61BD}" srcOrd="3" destOrd="0" presId="urn:microsoft.com/office/officeart/2005/8/layout/chevron1"/>
    <dgm:cxn modelId="{64DF2E2F-2400-4038-9E45-5CC68691BD4B}" type="presParOf" srcId="{8BB0A0C9-5CFB-402F-820B-8AAC5F215D1C}" destId="{2C91F1FF-9D7F-4672-B953-24C4A924A65E}" srcOrd="4" destOrd="0" presId="urn:microsoft.com/office/officeart/2005/8/layout/chevron1"/>
    <dgm:cxn modelId="{CDBFDE2C-8744-42EF-B225-FA065EBA4146}" type="presParOf" srcId="{8BB0A0C9-5CFB-402F-820B-8AAC5F215D1C}" destId="{F04E2ACA-6E01-4514-8E52-34744F36C60B}" srcOrd="5" destOrd="0" presId="urn:microsoft.com/office/officeart/2005/8/layout/chevron1"/>
    <dgm:cxn modelId="{DF15D3F1-B5F8-40AA-A174-706AC0C43BD2}" type="presParOf" srcId="{8BB0A0C9-5CFB-402F-820B-8AAC5F215D1C}" destId="{34BA7D47-C40A-407B-9158-7A8B3FD32319}" srcOrd="6" destOrd="0" presId="urn:microsoft.com/office/officeart/2005/8/layout/chevron1"/>
    <dgm:cxn modelId="{069E3EF5-82F5-4614-A116-778FB0331655}" type="presParOf" srcId="{8BB0A0C9-5CFB-402F-820B-8AAC5F215D1C}" destId="{469E51AA-E4F7-4487-98DF-BBA1970CB4F0}" srcOrd="7" destOrd="0" presId="urn:microsoft.com/office/officeart/2005/8/layout/chevron1"/>
    <dgm:cxn modelId="{AB7B5527-76A9-4315-B92E-6F25251EC5AF}" type="presParOf" srcId="{8BB0A0C9-5CFB-402F-820B-8AAC5F215D1C}" destId="{63C9A73F-4AA8-4F09-AF76-039B88F1DD54}"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9C8C20-B3A7-4F56-A039-31364DFBCA9C}" type="doc">
      <dgm:prSet loTypeId="urn:microsoft.com/office/officeart/2005/8/layout/chevron1" loCatId="process" qsTypeId="urn:microsoft.com/office/officeart/2005/8/quickstyle/simple1" qsCatId="simple" csTypeId="urn:microsoft.com/office/officeart/2005/8/colors/accent1_2" csCatId="accent1" phldr="1"/>
      <dgm:spPr/>
    </dgm:pt>
    <dgm:pt modelId="{48C16C4B-3B7C-4E4B-A1F8-AC173AC535A1}">
      <dgm:prSet phldrT="[Text]"/>
      <dgm:spPr/>
      <dgm:t>
        <a:bodyPr/>
        <a:lstStyle/>
        <a:p>
          <a:r>
            <a:rPr lang="en-US" dirty="0"/>
            <a:t>Risk Assessment</a:t>
          </a:r>
        </a:p>
      </dgm:t>
    </dgm:pt>
    <dgm:pt modelId="{AF4653B0-6BA9-4EF2-BD9E-7DAE51794DE7}" type="parTrans" cxnId="{A7CE90B2-02B3-4431-B545-1BCF8EE6D898}">
      <dgm:prSet/>
      <dgm:spPr/>
      <dgm:t>
        <a:bodyPr/>
        <a:lstStyle/>
        <a:p>
          <a:endParaRPr lang="en-US"/>
        </a:p>
      </dgm:t>
    </dgm:pt>
    <dgm:pt modelId="{8C879A0A-400F-4A03-AFB1-CE165216E1EA}" type="sibTrans" cxnId="{A7CE90B2-02B3-4431-B545-1BCF8EE6D898}">
      <dgm:prSet/>
      <dgm:spPr/>
      <dgm:t>
        <a:bodyPr/>
        <a:lstStyle/>
        <a:p>
          <a:endParaRPr lang="en-US"/>
        </a:p>
      </dgm:t>
    </dgm:pt>
    <dgm:pt modelId="{02858BA0-7C00-44E8-88BE-FC5645F3121C}">
      <dgm:prSet phldrT="[Text]"/>
      <dgm:spPr/>
      <dgm:t>
        <a:bodyPr/>
        <a:lstStyle/>
        <a:p>
          <a:r>
            <a:rPr lang="en-US" dirty="0"/>
            <a:t>Monitoring Notification</a:t>
          </a:r>
        </a:p>
      </dgm:t>
    </dgm:pt>
    <dgm:pt modelId="{A766A3FF-85B4-4E36-BEF7-189DD487547B}" type="parTrans" cxnId="{B5B27FAA-BFA9-411F-B1CD-C9C7265B3AAE}">
      <dgm:prSet/>
      <dgm:spPr/>
      <dgm:t>
        <a:bodyPr/>
        <a:lstStyle/>
        <a:p>
          <a:endParaRPr lang="en-US"/>
        </a:p>
      </dgm:t>
    </dgm:pt>
    <dgm:pt modelId="{B8718B75-F469-4484-9BA2-F651C88367B6}" type="sibTrans" cxnId="{B5B27FAA-BFA9-411F-B1CD-C9C7265B3AAE}">
      <dgm:prSet/>
      <dgm:spPr/>
      <dgm:t>
        <a:bodyPr/>
        <a:lstStyle/>
        <a:p>
          <a:endParaRPr lang="en-US"/>
        </a:p>
      </dgm:t>
    </dgm:pt>
    <dgm:pt modelId="{31B112C3-E884-4ADB-BAF8-66D054091E08}">
      <dgm:prSet phldrT="[Text]"/>
      <dgm:spPr/>
      <dgm:t>
        <a:bodyPr/>
        <a:lstStyle/>
        <a:p>
          <a:r>
            <a:rPr lang="en-US" dirty="0"/>
            <a:t>Monitoring Report</a:t>
          </a:r>
        </a:p>
      </dgm:t>
    </dgm:pt>
    <dgm:pt modelId="{51F2352E-0665-42EF-A875-B192EBD95EB6}" type="parTrans" cxnId="{D8483A5A-7F9A-4432-B79A-70A75C004B35}">
      <dgm:prSet/>
      <dgm:spPr/>
      <dgm:t>
        <a:bodyPr/>
        <a:lstStyle/>
        <a:p>
          <a:endParaRPr lang="en-US"/>
        </a:p>
      </dgm:t>
    </dgm:pt>
    <dgm:pt modelId="{80A89070-C7BD-4959-8675-9EA2E94A0D6A}" type="sibTrans" cxnId="{D8483A5A-7F9A-4432-B79A-70A75C004B35}">
      <dgm:prSet/>
      <dgm:spPr/>
      <dgm:t>
        <a:bodyPr/>
        <a:lstStyle/>
        <a:p>
          <a:endParaRPr lang="en-US"/>
        </a:p>
      </dgm:t>
    </dgm:pt>
    <dgm:pt modelId="{B7DBD2A1-7A02-4B7E-92B6-ECC779FED599}">
      <dgm:prSet phldrT="[Text]"/>
      <dgm:spPr>
        <a:solidFill>
          <a:srgbClr val="002060"/>
        </a:solidFill>
      </dgm:spPr>
      <dgm:t>
        <a:bodyPr/>
        <a:lstStyle/>
        <a:p>
          <a:r>
            <a:rPr lang="en-US" dirty="0"/>
            <a:t>Monitoring Preparation</a:t>
          </a:r>
        </a:p>
      </dgm:t>
    </dgm:pt>
    <dgm:pt modelId="{4A860A0A-5B0A-4867-9274-C6CE05C11B74}" type="parTrans" cxnId="{E1240674-ABF4-419A-B20A-82760D9F6397}">
      <dgm:prSet/>
      <dgm:spPr/>
      <dgm:t>
        <a:bodyPr/>
        <a:lstStyle/>
        <a:p>
          <a:endParaRPr lang="en-US"/>
        </a:p>
      </dgm:t>
    </dgm:pt>
    <dgm:pt modelId="{1CD1B8EC-D7D4-492C-937C-F8FEF8BD9CE8}" type="sibTrans" cxnId="{E1240674-ABF4-419A-B20A-82760D9F6397}">
      <dgm:prSet/>
      <dgm:spPr/>
      <dgm:t>
        <a:bodyPr/>
        <a:lstStyle/>
        <a:p>
          <a:endParaRPr lang="en-US"/>
        </a:p>
      </dgm:t>
    </dgm:pt>
    <dgm:pt modelId="{2D001D6A-7486-43BF-82C3-84EEF95C59DE}">
      <dgm:prSet phldrT="[Text]"/>
      <dgm:spPr/>
      <dgm:t>
        <a:bodyPr/>
        <a:lstStyle/>
        <a:p>
          <a:r>
            <a:rPr lang="en-US" dirty="0"/>
            <a:t>Monitoring Response from Subrecipient </a:t>
          </a:r>
        </a:p>
      </dgm:t>
    </dgm:pt>
    <dgm:pt modelId="{03C36B40-6263-4F02-ADD9-C23C94517B43}" type="parTrans" cxnId="{C10CB4BF-801B-4805-9553-BD2233454029}">
      <dgm:prSet/>
      <dgm:spPr/>
      <dgm:t>
        <a:bodyPr/>
        <a:lstStyle/>
        <a:p>
          <a:endParaRPr lang="en-US"/>
        </a:p>
      </dgm:t>
    </dgm:pt>
    <dgm:pt modelId="{E668353C-6994-4106-983E-67B19CBD7B4B}" type="sibTrans" cxnId="{C10CB4BF-801B-4805-9553-BD2233454029}">
      <dgm:prSet/>
      <dgm:spPr/>
      <dgm:t>
        <a:bodyPr/>
        <a:lstStyle/>
        <a:p>
          <a:endParaRPr lang="en-US"/>
        </a:p>
      </dgm:t>
    </dgm:pt>
    <dgm:pt modelId="{8BB0A0C9-5CFB-402F-820B-8AAC5F215D1C}" type="pres">
      <dgm:prSet presAssocID="{049C8C20-B3A7-4F56-A039-31364DFBCA9C}" presName="Name0" presStyleCnt="0">
        <dgm:presLayoutVars>
          <dgm:dir/>
          <dgm:animLvl val="lvl"/>
          <dgm:resizeHandles val="exact"/>
        </dgm:presLayoutVars>
      </dgm:prSet>
      <dgm:spPr/>
    </dgm:pt>
    <dgm:pt modelId="{23CF9466-C890-44C0-8021-ECE4D170B3A0}" type="pres">
      <dgm:prSet presAssocID="{48C16C4B-3B7C-4E4B-A1F8-AC173AC535A1}" presName="parTxOnly" presStyleLbl="node1" presStyleIdx="0" presStyleCnt="5">
        <dgm:presLayoutVars>
          <dgm:chMax val="0"/>
          <dgm:chPref val="0"/>
          <dgm:bulletEnabled val="1"/>
        </dgm:presLayoutVars>
      </dgm:prSet>
      <dgm:spPr/>
    </dgm:pt>
    <dgm:pt modelId="{B66D980E-DDB5-4434-AE61-05BE0FB77CDE}" type="pres">
      <dgm:prSet presAssocID="{8C879A0A-400F-4A03-AFB1-CE165216E1EA}" presName="parTxOnlySpace" presStyleCnt="0"/>
      <dgm:spPr/>
    </dgm:pt>
    <dgm:pt modelId="{23ED0294-F618-49F7-BCCC-DD56CA4B89C7}" type="pres">
      <dgm:prSet presAssocID="{B7DBD2A1-7A02-4B7E-92B6-ECC779FED599}" presName="parTxOnly" presStyleLbl="node1" presStyleIdx="1" presStyleCnt="5">
        <dgm:presLayoutVars>
          <dgm:chMax val="0"/>
          <dgm:chPref val="0"/>
          <dgm:bulletEnabled val="1"/>
        </dgm:presLayoutVars>
      </dgm:prSet>
      <dgm:spPr/>
    </dgm:pt>
    <dgm:pt modelId="{417F3224-C158-45C3-8244-98A16DAC61BD}" type="pres">
      <dgm:prSet presAssocID="{1CD1B8EC-D7D4-492C-937C-F8FEF8BD9CE8}" presName="parTxOnlySpace" presStyleCnt="0"/>
      <dgm:spPr/>
    </dgm:pt>
    <dgm:pt modelId="{2C91F1FF-9D7F-4672-B953-24C4A924A65E}" type="pres">
      <dgm:prSet presAssocID="{02858BA0-7C00-44E8-88BE-FC5645F3121C}" presName="parTxOnly" presStyleLbl="node1" presStyleIdx="2" presStyleCnt="5">
        <dgm:presLayoutVars>
          <dgm:chMax val="0"/>
          <dgm:chPref val="0"/>
          <dgm:bulletEnabled val="1"/>
        </dgm:presLayoutVars>
      </dgm:prSet>
      <dgm:spPr/>
    </dgm:pt>
    <dgm:pt modelId="{F04E2ACA-6E01-4514-8E52-34744F36C60B}" type="pres">
      <dgm:prSet presAssocID="{B8718B75-F469-4484-9BA2-F651C88367B6}" presName="parTxOnlySpace" presStyleCnt="0"/>
      <dgm:spPr/>
    </dgm:pt>
    <dgm:pt modelId="{34BA7D47-C40A-407B-9158-7A8B3FD32319}" type="pres">
      <dgm:prSet presAssocID="{31B112C3-E884-4ADB-BAF8-66D054091E08}" presName="parTxOnly" presStyleLbl="node1" presStyleIdx="3" presStyleCnt="5">
        <dgm:presLayoutVars>
          <dgm:chMax val="0"/>
          <dgm:chPref val="0"/>
          <dgm:bulletEnabled val="1"/>
        </dgm:presLayoutVars>
      </dgm:prSet>
      <dgm:spPr/>
    </dgm:pt>
    <dgm:pt modelId="{469E51AA-E4F7-4487-98DF-BBA1970CB4F0}" type="pres">
      <dgm:prSet presAssocID="{80A89070-C7BD-4959-8675-9EA2E94A0D6A}" presName="parTxOnlySpace" presStyleCnt="0"/>
      <dgm:spPr/>
    </dgm:pt>
    <dgm:pt modelId="{63C9A73F-4AA8-4F09-AF76-039B88F1DD54}" type="pres">
      <dgm:prSet presAssocID="{2D001D6A-7486-43BF-82C3-84EEF95C59DE}" presName="parTxOnly" presStyleLbl="node1" presStyleIdx="4" presStyleCnt="5">
        <dgm:presLayoutVars>
          <dgm:chMax val="0"/>
          <dgm:chPref val="0"/>
          <dgm:bulletEnabled val="1"/>
        </dgm:presLayoutVars>
      </dgm:prSet>
      <dgm:spPr/>
    </dgm:pt>
  </dgm:ptLst>
  <dgm:cxnLst>
    <dgm:cxn modelId="{F374E837-9A91-49C4-B210-8411E551B349}" type="presOf" srcId="{48C16C4B-3B7C-4E4B-A1F8-AC173AC535A1}" destId="{23CF9466-C890-44C0-8021-ECE4D170B3A0}" srcOrd="0" destOrd="0" presId="urn:microsoft.com/office/officeart/2005/8/layout/chevron1"/>
    <dgm:cxn modelId="{8BBD0C3E-66C9-41C9-A820-13A61AE0EFE6}" type="presOf" srcId="{02858BA0-7C00-44E8-88BE-FC5645F3121C}" destId="{2C91F1FF-9D7F-4672-B953-24C4A924A65E}" srcOrd="0" destOrd="0" presId="urn:microsoft.com/office/officeart/2005/8/layout/chevron1"/>
    <dgm:cxn modelId="{E1240674-ABF4-419A-B20A-82760D9F6397}" srcId="{049C8C20-B3A7-4F56-A039-31364DFBCA9C}" destId="{B7DBD2A1-7A02-4B7E-92B6-ECC779FED599}" srcOrd="1" destOrd="0" parTransId="{4A860A0A-5B0A-4867-9274-C6CE05C11B74}" sibTransId="{1CD1B8EC-D7D4-492C-937C-F8FEF8BD9CE8}"/>
    <dgm:cxn modelId="{D8483A5A-7F9A-4432-B79A-70A75C004B35}" srcId="{049C8C20-B3A7-4F56-A039-31364DFBCA9C}" destId="{31B112C3-E884-4ADB-BAF8-66D054091E08}" srcOrd="3" destOrd="0" parTransId="{51F2352E-0665-42EF-A875-B192EBD95EB6}" sibTransId="{80A89070-C7BD-4959-8675-9EA2E94A0D6A}"/>
    <dgm:cxn modelId="{1898719E-27D7-47DB-A7E2-BE695C308630}" type="presOf" srcId="{B7DBD2A1-7A02-4B7E-92B6-ECC779FED599}" destId="{23ED0294-F618-49F7-BCCC-DD56CA4B89C7}" srcOrd="0" destOrd="0" presId="urn:microsoft.com/office/officeart/2005/8/layout/chevron1"/>
    <dgm:cxn modelId="{B5B27FAA-BFA9-411F-B1CD-C9C7265B3AAE}" srcId="{049C8C20-B3A7-4F56-A039-31364DFBCA9C}" destId="{02858BA0-7C00-44E8-88BE-FC5645F3121C}" srcOrd="2" destOrd="0" parTransId="{A766A3FF-85B4-4E36-BEF7-189DD487547B}" sibTransId="{B8718B75-F469-4484-9BA2-F651C88367B6}"/>
    <dgm:cxn modelId="{A7CE90B2-02B3-4431-B545-1BCF8EE6D898}" srcId="{049C8C20-B3A7-4F56-A039-31364DFBCA9C}" destId="{48C16C4B-3B7C-4E4B-A1F8-AC173AC535A1}" srcOrd="0" destOrd="0" parTransId="{AF4653B0-6BA9-4EF2-BD9E-7DAE51794DE7}" sibTransId="{8C879A0A-400F-4A03-AFB1-CE165216E1EA}"/>
    <dgm:cxn modelId="{30571FB3-25F0-4AC9-95A3-F4B6FF4D6DBC}" type="presOf" srcId="{31B112C3-E884-4ADB-BAF8-66D054091E08}" destId="{34BA7D47-C40A-407B-9158-7A8B3FD32319}" srcOrd="0" destOrd="0" presId="urn:microsoft.com/office/officeart/2005/8/layout/chevron1"/>
    <dgm:cxn modelId="{0E4ECEB5-0EA4-4071-9C21-C8F2EC0066F9}" type="presOf" srcId="{2D001D6A-7486-43BF-82C3-84EEF95C59DE}" destId="{63C9A73F-4AA8-4F09-AF76-039B88F1DD54}" srcOrd="0" destOrd="0" presId="urn:microsoft.com/office/officeart/2005/8/layout/chevron1"/>
    <dgm:cxn modelId="{C10CB4BF-801B-4805-9553-BD2233454029}" srcId="{049C8C20-B3A7-4F56-A039-31364DFBCA9C}" destId="{2D001D6A-7486-43BF-82C3-84EEF95C59DE}" srcOrd="4" destOrd="0" parTransId="{03C36B40-6263-4F02-ADD9-C23C94517B43}" sibTransId="{E668353C-6994-4106-983E-67B19CBD7B4B}"/>
    <dgm:cxn modelId="{0E3F31E5-86C0-480E-B2DD-435B4D1DD20B}" type="presOf" srcId="{049C8C20-B3A7-4F56-A039-31364DFBCA9C}" destId="{8BB0A0C9-5CFB-402F-820B-8AAC5F215D1C}" srcOrd="0" destOrd="0" presId="urn:microsoft.com/office/officeart/2005/8/layout/chevron1"/>
    <dgm:cxn modelId="{E4EFBCE4-0B50-4B60-810A-F727C91C25E2}" type="presParOf" srcId="{8BB0A0C9-5CFB-402F-820B-8AAC5F215D1C}" destId="{23CF9466-C890-44C0-8021-ECE4D170B3A0}" srcOrd="0" destOrd="0" presId="urn:microsoft.com/office/officeart/2005/8/layout/chevron1"/>
    <dgm:cxn modelId="{35059FAC-3EB3-4EE9-9E60-C0FCB4913036}" type="presParOf" srcId="{8BB0A0C9-5CFB-402F-820B-8AAC5F215D1C}" destId="{B66D980E-DDB5-4434-AE61-05BE0FB77CDE}" srcOrd="1" destOrd="0" presId="urn:microsoft.com/office/officeart/2005/8/layout/chevron1"/>
    <dgm:cxn modelId="{B26C672A-A4C7-450A-9FC4-D91AA8874CDA}" type="presParOf" srcId="{8BB0A0C9-5CFB-402F-820B-8AAC5F215D1C}" destId="{23ED0294-F618-49F7-BCCC-DD56CA4B89C7}" srcOrd="2" destOrd="0" presId="urn:microsoft.com/office/officeart/2005/8/layout/chevron1"/>
    <dgm:cxn modelId="{CB5BC223-BBE0-481A-A4BB-A8436DCC23F0}" type="presParOf" srcId="{8BB0A0C9-5CFB-402F-820B-8AAC5F215D1C}" destId="{417F3224-C158-45C3-8244-98A16DAC61BD}" srcOrd="3" destOrd="0" presId="urn:microsoft.com/office/officeart/2005/8/layout/chevron1"/>
    <dgm:cxn modelId="{64DF2E2F-2400-4038-9E45-5CC68691BD4B}" type="presParOf" srcId="{8BB0A0C9-5CFB-402F-820B-8AAC5F215D1C}" destId="{2C91F1FF-9D7F-4672-B953-24C4A924A65E}" srcOrd="4" destOrd="0" presId="urn:microsoft.com/office/officeart/2005/8/layout/chevron1"/>
    <dgm:cxn modelId="{CDBFDE2C-8744-42EF-B225-FA065EBA4146}" type="presParOf" srcId="{8BB0A0C9-5CFB-402F-820B-8AAC5F215D1C}" destId="{F04E2ACA-6E01-4514-8E52-34744F36C60B}" srcOrd="5" destOrd="0" presId="urn:microsoft.com/office/officeart/2005/8/layout/chevron1"/>
    <dgm:cxn modelId="{DF15D3F1-B5F8-40AA-A174-706AC0C43BD2}" type="presParOf" srcId="{8BB0A0C9-5CFB-402F-820B-8AAC5F215D1C}" destId="{34BA7D47-C40A-407B-9158-7A8B3FD32319}" srcOrd="6" destOrd="0" presId="urn:microsoft.com/office/officeart/2005/8/layout/chevron1"/>
    <dgm:cxn modelId="{069E3EF5-82F5-4614-A116-778FB0331655}" type="presParOf" srcId="{8BB0A0C9-5CFB-402F-820B-8AAC5F215D1C}" destId="{469E51AA-E4F7-4487-98DF-BBA1970CB4F0}" srcOrd="7" destOrd="0" presId="urn:microsoft.com/office/officeart/2005/8/layout/chevron1"/>
    <dgm:cxn modelId="{AB7B5527-76A9-4315-B92E-6F25251EC5AF}" type="presParOf" srcId="{8BB0A0C9-5CFB-402F-820B-8AAC5F215D1C}" destId="{63C9A73F-4AA8-4F09-AF76-039B88F1DD54}"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81ABA-94CA-4E40-9572-E464DA09C3DE}">
      <dsp:nvSpPr>
        <dsp:cNvPr id="0" name=""/>
        <dsp:cNvSpPr/>
      </dsp:nvSpPr>
      <dsp:spPr>
        <a:xfrm>
          <a:off x="0" y="4078917"/>
          <a:ext cx="8128000" cy="1338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Subrecipients</a:t>
          </a:r>
        </a:p>
      </dsp:txBody>
      <dsp:txXfrm>
        <a:off x="0" y="4078917"/>
        <a:ext cx="8128000" cy="722947"/>
      </dsp:txXfrm>
    </dsp:sp>
    <dsp:sp modelId="{BE8B3439-419E-4C8C-AA11-33ED270B94BA}">
      <dsp:nvSpPr>
        <dsp:cNvPr id="0" name=""/>
        <dsp:cNvSpPr/>
      </dsp:nvSpPr>
      <dsp:spPr>
        <a:xfrm>
          <a:off x="0" y="4775089"/>
          <a:ext cx="4064000" cy="6158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Local Program Implementation</a:t>
          </a:r>
        </a:p>
      </dsp:txBody>
      <dsp:txXfrm>
        <a:off x="0" y="4775089"/>
        <a:ext cx="4064000" cy="615844"/>
      </dsp:txXfrm>
    </dsp:sp>
    <dsp:sp modelId="{E74C6257-978C-4EF0-980F-5854780FC1A9}">
      <dsp:nvSpPr>
        <dsp:cNvPr id="0" name=""/>
        <dsp:cNvSpPr/>
      </dsp:nvSpPr>
      <dsp:spPr>
        <a:xfrm>
          <a:off x="4064000" y="4775089"/>
          <a:ext cx="4064000" cy="6158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 </a:t>
          </a:r>
        </a:p>
      </dsp:txBody>
      <dsp:txXfrm>
        <a:off x="4064000" y="4775089"/>
        <a:ext cx="4064000" cy="615844"/>
      </dsp:txXfrm>
    </dsp:sp>
    <dsp:sp modelId="{1DEFD63A-7C51-414A-80CC-95FA91782A7B}">
      <dsp:nvSpPr>
        <dsp:cNvPr id="0" name=""/>
        <dsp:cNvSpPr/>
      </dsp:nvSpPr>
      <dsp:spPr>
        <a:xfrm rot="10800000">
          <a:off x="0" y="2039937"/>
          <a:ext cx="8128000" cy="205906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MHC</a:t>
          </a:r>
        </a:p>
      </dsp:txBody>
      <dsp:txXfrm rot="-10800000">
        <a:off x="0" y="2039937"/>
        <a:ext cx="8128000" cy="722730"/>
      </dsp:txXfrm>
    </dsp:sp>
    <dsp:sp modelId="{CB44BA4B-9325-44AF-A9CE-CE7EE7FC7B60}">
      <dsp:nvSpPr>
        <dsp:cNvPr id="0" name=""/>
        <dsp:cNvSpPr/>
      </dsp:nvSpPr>
      <dsp:spPr>
        <a:xfrm>
          <a:off x="0" y="2762668"/>
          <a:ext cx="4064000" cy="6156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Monitoring &amp; Oversight of Grantees</a:t>
          </a:r>
        </a:p>
      </dsp:txBody>
      <dsp:txXfrm>
        <a:off x="0" y="2762668"/>
        <a:ext cx="4064000" cy="615659"/>
      </dsp:txXfrm>
    </dsp:sp>
    <dsp:sp modelId="{C8FF6EE9-5D49-45A4-9877-8281D661ABC8}">
      <dsp:nvSpPr>
        <dsp:cNvPr id="0" name=""/>
        <dsp:cNvSpPr/>
      </dsp:nvSpPr>
      <dsp:spPr>
        <a:xfrm>
          <a:off x="4064000" y="2762668"/>
          <a:ext cx="4064000" cy="6156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Internal Monitoring Audit, &amp; Oversight</a:t>
          </a:r>
        </a:p>
      </dsp:txBody>
      <dsp:txXfrm>
        <a:off x="4064000" y="2762668"/>
        <a:ext cx="4064000" cy="615659"/>
      </dsp:txXfrm>
    </dsp:sp>
    <dsp:sp modelId="{118C69DC-10D6-4DE1-BD84-67D8EF6321BD}">
      <dsp:nvSpPr>
        <dsp:cNvPr id="0" name=""/>
        <dsp:cNvSpPr/>
      </dsp:nvSpPr>
      <dsp:spPr>
        <a:xfrm rot="10800000">
          <a:off x="0" y="957"/>
          <a:ext cx="8128000" cy="205906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HUD/HUD OIG</a:t>
          </a:r>
        </a:p>
      </dsp:txBody>
      <dsp:txXfrm rot="-10800000">
        <a:off x="0" y="957"/>
        <a:ext cx="8128000" cy="722730"/>
      </dsp:txXfrm>
    </dsp:sp>
    <dsp:sp modelId="{7C14ACEA-7C57-4325-9C4B-4FB6933FDADD}">
      <dsp:nvSpPr>
        <dsp:cNvPr id="0" name=""/>
        <dsp:cNvSpPr/>
      </dsp:nvSpPr>
      <dsp:spPr>
        <a:xfrm>
          <a:off x="0" y="723688"/>
          <a:ext cx="4064000" cy="6156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Monitoring, Audit &amp; Oversight of MHC</a:t>
          </a:r>
        </a:p>
      </dsp:txBody>
      <dsp:txXfrm>
        <a:off x="0" y="723688"/>
        <a:ext cx="4064000" cy="615659"/>
      </dsp:txXfrm>
    </dsp:sp>
    <dsp:sp modelId="{26834654-824E-4E12-A189-B29247AC540F}">
      <dsp:nvSpPr>
        <dsp:cNvPr id="0" name=""/>
        <dsp:cNvSpPr/>
      </dsp:nvSpPr>
      <dsp:spPr>
        <a:xfrm>
          <a:off x="4064000" y="725301"/>
          <a:ext cx="4064000" cy="61243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4064000" y="725301"/>
        <a:ext cx="4064000" cy="6124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F9466-C890-44C0-8021-ECE4D170B3A0}">
      <dsp:nvSpPr>
        <dsp:cNvPr id="0" name=""/>
        <dsp:cNvSpPr/>
      </dsp:nvSpPr>
      <dsp:spPr>
        <a:xfrm>
          <a:off x="2625"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Risk Assessment</a:t>
          </a:r>
        </a:p>
      </dsp:txBody>
      <dsp:txXfrm>
        <a:off x="469950" y="703513"/>
        <a:ext cx="1401975" cy="934649"/>
      </dsp:txXfrm>
    </dsp:sp>
    <dsp:sp modelId="{23ED0294-F618-49F7-BCCC-DD56CA4B89C7}">
      <dsp:nvSpPr>
        <dsp:cNvPr id="0" name=""/>
        <dsp:cNvSpPr/>
      </dsp:nvSpPr>
      <dsp:spPr>
        <a:xfrm>
          <a:off x="2105587"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Preparation</a:t>
          </a:r>
        </a:p>
      </dsp:txBody>
      <dsp:txXfrm>
        <a:off x="2572912" y="703513"/>
        <a:ext cx="1401975" cy="934649"/>
      </dsp:txXfrm>
    </dsp:sp>
    <dsp:sp modelId="{2C91F1FF-9D7F-4672-B953-24C4A924A65E}">
      <dsp:nvSpPr>
        <dsp:cNvPr id="0" name=""/>
        <dsp:cNvSpPr/>
      </dsp:nvSpPr>
      <dsp:spPr>
        <a:xfrm>
          <a:off x="4208550" y="703513"/>
          <a:ext cx="2336624" cy="934649"/>
        </a:xfrm>
        <a:prstGeom prst="chevron">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Notification</a:t>
          </a:r>
        </a:p>
      </dsp:txBody>
      <dsp:txXfrm>
        <a:off x="4675875" y="703513"/>
        <a:ext cx="1401975" cy="934649"/>
      </dsp:txXfrm>
    </dsp:sp>
    <dsp:sp modelId="{34BA7D47-C40A-407B-9158-7A8B3FD32319}">
      <dsp:nvSpPr>
        <dsp:cNvPr id="0" name=""/>
        <dsp:cNvSpPr/>
      </dsp:nvSpPr>
      <dsp:spPr>
        <a:xfrm>
          <a:off x="6311512"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Report</a:t>
          </a:r>
        </a:p>
      </dsp:txBody>
      <dsp:txXfrm>
        <a:off x="6778837" y="703513"/>
        <a:ext cx="1401975" cy="934649"/>
      </dsp:txXfrm>
    </dsp:sp>
    <dsp:sp modelId="{63C9A73F-4AA8-4F09-AF76-039B88F1DD54}">
      <dsp:nvSpPr>
        <dsp:cNvPr id="0" name=""/>
        <dsp:cNvSpPr/>
      </dsp:nvSpPr>
      <dsp:spPr>
        <a:xfrm>
          <a:off x="8414474"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Response from Subrecipient </a:t>
          </a:r>
        </a:p>
      </dsp:txBody>
      <dsp:txXfrm>
        <a:off x="8881799" y="703513"/>
        <a:ext cx="1401975" cy="9346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F9466-C890-44C0-8021-ECE4D170B3A0}">
      <dsp:nvSpPr>
        <dsp:cNvPr id="0" name=""/>
        <dsp:cNvSpPr/>
      </dsp:nvSpPr>
      <dsp:spPr>
        <a:xfrm>
          <a:off x="2625"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Risk Assessment</a:t>
          </a:r>
        </a:p>
      </dsp:txBody>
      <dsp:txXfrm>
        <a:off x="469950" y="703513"/>
        <a:ext cx="1401975" cy="934649"/>
      </dsp:txXfrm>
    </dsp:sp>
    <dsp:sp modelId="{23ED0294-F618-49F7-BCCC-DD56CA4B89C7}">
      <dsp:nvSpPr>
        <dsp:cNvPr id="0" name=""/>
        <dsp:cNvSpPr/>
      </dsp:nvSpPr>
      <dsp:spPr>
        <a:xfrm>
          <a:off x="2105587"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Preparation</a:t>
          </a:r>
        </a:p>
      </dsp:txBody>
      <dsp:txXfrm>
        <a:off x="2572912" y="703513"/>
        <a:ext cx="1401975" cy="934649"/>
      </dsp:txXfrm>
    </dsp:sp>
    <dsp:sp modelId="{2C91F1FF-9D7F-4672-B953-24C4A924A65E}">
      <dsp:nvSpPr>
        <dsp:cNvPr id="0" name=""/>
        <dsp:cNvSpPr/>
      </dsp:nvSpPr>
      <dsp:spPr>
        <a:xfrm>
          <a:off x="4208550" y="703513"/>
          <a:ext cx="2336624" cy="934649"/>
        </a:xfrm>
        <a:prstGeom prst="chevron">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Notification</a:t>
          </a:r>
        </a:p>
      </dsp:txBody>
      <dsp:txXfrm>
        <a:off x="4675875" y="703513"/>
        <a:ext cx="1401975" cy="934649"/>
      </dsp:txXfrm>
    </dsp:sp>
    <dsp:sp modelId="{34BA7D47-C40A-407B-9158-7A8B3FD32319}">
      <dsp:nvSpPr>
        <dsp:cNvPr id="0" name=""/>
        <dsp:cNvSpPr/>
      </dsp:nvSpPr>
      <dsp:spPr>
        <a:xfrm>
          <a:off x="6311512"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Report</a:t>
          </a:r>
        </a:p>
      </dsp:txBody>
      <dsp:txXfrm>
        <a:off x="6778837" y="703513"/>
        <a:ext cx="1401975" cy="934649"/>
      </dsp:txXfrm>
    </dsp:sp>
    <dsp:sp modelId="{63C9A73F-4AA8-4F09-AF76-039B88F1DD54}">
      <dsp:nvSpPr>
        <dsp:cNvPr id="0" name=""/>
        <dsp:cNvSpPr/>
      </dsp:nvSpPr>
      <dsp:spPr>
        <a:xfrm>
          <a:off x="8414474"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Response from Subrecipient </a:t>
          </a:r>
        </a:p>
      </dsp:txBody>
      <dsp:txXfrm>
        <a:off x="8881799" y="703513"/>
        <a:ext cx="1401975" cy="9346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F9466-C890-44C0-8021-ECE4D170B3A0}">
      <dsp:nvSpPr>
        <dsp:cNvPr id="0" name=""/>
        <dsp:cNvSpPr/>
      </dsp:nvSpPr>
      <dsp:spPr>
        <a:xfrm>
          <a:off x="2625" y="580216"/>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Risk Assessment</a:t>
          </a:r>
        </a:p>
      </dsp:txBody>
      <dsp:txXfrm>
        <a:off x="469950" y="580216"/>
        <a:ext cx="1401975" cy="934649"/>
      </dsp:txXfrm>
    </dsp:sp>
    <dsp:sp modelId="{23ED0294-F618-49F7-BCCC-DD56CA4B89C7}">
      <dsp:nvSpPr>
        <dsp:cNvPr id="0" name=""/>
        <dsp:cNvSpPr/>
      </dsp:nvSpPr>
      <dsp:spPr>
        <a:xfrm>
          <a:off x="2105587" y="580216"/>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Preparation</a:t>
          </a:r>
        </a:p>
      </dsp:txBody>
      <dsp:txXfrm>
        <a:off x="2572912" y="580216"/>
        <a:ext cx="1401975" cy="934649"/>
      </dsp:txXfrm>
    </dsp:sp>
    <dsp:sp modelId="{2C91F1FF-9D7F-4672-B953-24C4A924A65E}">
      <dsp:nvSpPr>
        <dsp:cNvPr id="0" name=""/>
        <dsp:cNvSpPr/>
      </dsp:nvSpPr>
      <dsp:spPr>
        <a:xfrm>
          <a:off x="4208550" y="580216"/>
          <a:ext cx="2336624" cy="934649"/>
        </a:xfrm>
        <a:prstGeom prst="chevron">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Notification</a:t>
          </a:r>
        </a:p>
      </dsp:txBody>
      <dsp:txXfrm>
        <a:off x="4675875" y="580216"/>
        <a:ext cx="1401975" cy="934649"/>
      </dsp:txXfrm>
    </dsp:sp>
    <dsp:sp modelId="{34BA7D47-C40A-407B-9158-7A8B3FD32319}">
      <dsp:nvSpPr>
        <dsp:cNvPr id="0" name=""/>
        <dsp:cNvSpPr/>
      </dsp:nvSpPr>
      <dsp:spPr>
        <a:xfrm>
          <a:off x="6311512" y="580216"/>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Report</a:t>
          </a:r>
        </a:p>
      </dsp:txBody>
      <dsp:txXfrm>
        <a:off x="6778837" y="580216"/>
        <a:ext cx="1401975" cy="934649"/>
      </dsp:txXfrm>
    </dsp:sp>
    <dsp:sp modelId="{63C9A73F-4AA8-4F09-AF76-039B88F1DD54}">
      <dsp:nvSpPr>
        <dsp:cNvPr id="0" name=""/>
        <dsp:cNvSpPr/>
      </dsp:nvSpPr>
      <dsp:spPr>
        <a:xfrm>
          <a:off x="8414474" y="580216"/>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Response from Subrecipient </a:t>
          </a:r>
        </a:p>
      </dsp:txBody>
      <dsp:txXfrm>
        <a:off x="8881799" y="580216"/>
        <a:ext cx="1401975" cy="9346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F9466-C890-44C0-8021-ECE4D170B3A0}">
      <dsp:nvSpPr>
        <dsp:cNvPr id="0" name=""/>
        <dsp:cNvSpPr/>
      </dsp:nvSpPr>
      <dsp:spPr>
        <a:xfrm>
          <a:off x="2625" y="46822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Risk Assessment</a:t>
          </a:r>
        </a:p>
      </dsp:txBody>
      <dsp:txXfrm>
        <a:off x="469950" y="468223"/>
        <a:ext cx="1401975" cy="934649"/>
      </dsp:txXfrm>
    </dsp:sp>
    <dsp:sp modelId="{23ED0294-F618-49F7-BCCC-DD56CA4B89C7}">
      <dsp:nvSpPr>
        <dsp:cNvPr id="0" name=""/>
        <dsp:cNvSpPr/>
      </dsp:nvSpPr>
      <dsp:spPr>
        <a:xfrm>
          <a:off x="2105587" y="46822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Preparation</a:t>
          </a:r>
        </a:p>
      </dsp:txBody>
      <dsp:txXfrm>
        <a:off x="2572912" y="468223"/>
        <a:ext cx="1401975" cy="934649"/>
      </dsp:txXfrm>
    </dsp:sp>
    <dsp:sp modelId="{2C91F1FF-9D7F-4672-B953-24C4A924A65E}">
      <dsp:nvSpPr>
        <dsp:cNvPr id="0" name=""/>
        <dsp:cNvSpPr/>
      </dsp:nvSpPr>
      <dsp:spPr>
        <a:xfrm>
          <a:off x="4208550" y="46822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Notification</a:t>
          </a:r>
        </a:p>
      </dsp:txBody>
      <dsp:txXfrm>
        <a:off x="4675875" y="468223"/>
        <a:ext cx="1401975" cy="934649"/>
      </dsp:txXfrm>
    </dsp:sp>
    <dsp:sp modelId="{34BA7D47-C40A-407B-9158-7A8B3FD32319}">
      <dsp:nvSpPr>
        <dsp:cNvPr id="0" name=""/>
        <dsp:cNvSpPr/>
      </dsp:nvSpPr>
      <dsp:spPr>
        <a:xfrm>
          <a:off x="6311512" y="468223"/>
          <a:ext cx="2336624" cy="934649"/>
        </a:xfrm>
        <a:prstGeom prst="chevron">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Report</a:t>
          </a:r>
        </a:p>
      </dsp:txBody>
      <dsp:txXfrm>
        <a:off x="6778837" y="468223"/>
        <a:ext cx="1401975" cy="934649"/>
      </dsp:txXfrm>
    </dsp:sp>
    <dsp:sp modelId="{63C9A73F-4AA8-4F09-AF76-039B88F1DD54}">
      <dsp:nvSpPr>
        <dsp:cNvPr id="0" name=""/>
        <dsp:cNvSpPr/>
      </dsp:nvSpPr>
      <dsp:spPr>
        <a:xfrm>
          <a:off x="8414474" y="46822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Response from Subrecipient </a:t>
          </a:r>
        </a:p>
      </dsp:txBody>
      <dsp:txXfrm>
        <a:off x="8881799" y="468223"/>
        <a:ext cx="1401975" cy="9346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F9466-C890-44C0-8021-ECE4D170B3A0}">
      <dsp:nvSpPr>
        <dsp:cNvPr id="0" name=""/>
        <dsp:cNvSpPr/>
      </dsp:nvSpPr>
      <dsp:spPr>
        <a:xfrm>
          <a:off x="2625"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Risk Assessment</a:t>
          </a:r>
        </a:p>
      </dsp:txBody>
      <dsp:txXfrm>
        <a:off x="469950" y="703513"/>
        <a:ext cx="1401975" cy="934649"/>
      </dsp:txXfrm>
    </dsp:sp>
    <dsp:sp modelId="{23ED0294-F618-49F7-BCCC-DD56CA4B89C7}">
      <dsp:nvSpPr>
        <dsp:cNvPr id="0" name=""/>
        <dsp:cNvSpPr/>
      </dsp:nvSpPr>
      <dsp:spPr>
        <a:xfrm>
          <a:off x="2105587"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Preparation</a:t>
          </a:r>
        </a:p>
      </dsp:txBody>
      <dsp:txXfrm>
        <a:off x="2572912" y="703513"/>
        <a:ext cx="1401975" cy="934649"/>
      </dsp:txXfrm>
    </dsp:sp>
    <dsp:sp modelId="{2C91F1FF-9D7F-4672-B953-24C4A924A65E}">
      <dsp:nvSpPr>
        <dsp:cNvPr id="0" name=""/>
        <dsp:cNvSpPr/>
      </dsp:nvSpPr>
      <dsp:spPr>
        <a:xfrm>
          <a:off x="4208550"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Notification</a:t>
          </a:r>
        </a:p>
      </dsp:txBody>
      <dsp:txXfrm>
        <a:off x="4675875" y="703513"/>
        <a:ext cx="1401975" cy="934649"/>
      </dsp:txXfrm>
    </dsp:sp>
    <dsp:sp modelId="{34BA7D47-C40A-407B-9158-7A8B3FD32319}">
      <dsp:nvSpPr>
        <dsp:cNvPr id="0" name=""/>
        <dsp:cNvSpPr/>
      </dsp:nvSpPr>
      <dsp:spPr>
        <a:xfrm>
          <a:off x="6311512" y="703513"/>
          <a:ext cx="2336624" cy="934649"/>
        </a:xfrm>
        <a:prstGeom prst="chevron">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Report</a:t>
          </a:r>
        </a:p>
      </dsp:txBody>
      <dsp:txXfrm>
        <a:off x="6778837" y="703513"/>
        <a:ext cx="1401975" cy="934649"/>
      </dsp:txXfrm>
    </dsp:sp>
    <dsp:sp modelId="{63C9A73F-4AA8-4F09-AF76-039B88F1DD54}">
      <dsp:nvSpPr>
        <dsp:cNvPr id="0" name=""/>
        <dsp:cNvSpPr/>
      </dsp:nvSpPr>
      <dsp:spPr>
        <a:xfrm>
          <a:off x="8414474" y="703513"/>
          <a:ext cx="2336624" cy="934649"/>
        </a:xfrm>
        <a:prstGeom prst="chevron">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Response from Subrecipient </a:t>
          </a:r>
        </a:p>
      </dsp:txBody>
      <dsp:txXfrm>
        <a:off x="8881799" y="703513"/>
        <a:ext cx="1401975" cy="9346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F9466-C890-44C0-8021-ECE4D170B3A0}">
      <dsp:nvSpPr>
        <dsp:cNvPr id="0" name=""/>
        <dsp:cNvSpPr/>
      </dsp:nvSpPr>
      <dsp:spPr>
        <a:xfrm>
          <a:off x="2625"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Risk Assessment</a:t>
          </a:r>
        </a:p>
      </dsp:txBody>
      <dsp:txXfrm>
        <a:off x="469950" y="703513"/>
        <a:ext cx="1401975" cy="934649"/>
      </dsp:txXfrm>
    </dsp:sp>
    <dsp:sp modelId="{23ED0294-F618-49F7-BCCC-DD56CA4B89C7}">
      <dsp:nvSpPr>
        <dsp:cNvPr id="0" name=""/>
        <dsp:cNvSpPr/>
      </dsp:nvSpPr>
      <dsp:spPr>
        <a:xfrm>
          <a:off x="2105587"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Preparation</a:t>
          </a:r>
        </a:p>
      </dsp:txBody>
      <dsp:txXfrm>
        <a:off x="2572912" y="703513"/>
        <a:ext cx="1401975" cy="934649"/>
      </dsp:txXfrm>
    </dsp:sp>
    <dsp:sp modelId="{2C91F1FF-9D7F-4672-B953-24C4A924A65E}">
      <dsp:nvSpPr>
        <dsp:cNvPr id="0" name=""/>
        <dsp:cNvSpPr/>
      </dsp:nvSpPr>
      <dsp:spPr>
        <a:xfrm>
          <a:off x="4208550"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Notification</a:t>
          </a:r>
        </a:p>
      </dsp:txBody>
      <dsp:txXfrm>
        <a:off x="4675875" y="703513"/>
        <a:ext cx="1401975" cy="934649"/>
      </dsp:txXfrm>
    </dsp:sp>
    <dsp:sp modelId="{34BA7D47-C40A-407B-9158-7A8B3FD32319}">
      <dsp:nvSpPr>
        <dsp:cNvPr id="0" name=""/>
        <dsp:cNvSpPr/>
      </dsp:nvSpPr>
      <dsp:spPr>
        <a:xfrm>
          <a:off x="6311512" y="703513"/>
          <a:ext cx="2336624" cy="934649"/>
        </a:xfrm>
        <a:prstGeom prst="chevron">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Report</a:t>
          </a:r>
        </a:p>
      </dsp:txBody>
      <dsp:txXfrm>
        <a:off x="6778837" y="703513"/>
        <a:ext cx="1401975" cy="934649"/>
      </dsp:txXfrm>
    </dsp:sp>
    <dsp:sp modelId="{63C9A73F-4AA8-4F09-AF76-039B88F1DD54}">
      <dsp:nvSpPr>
        <dsp:cNvPr id="0" name=""/>
        <dsp:cNvSpPr/>
      </dsp:nvSpPr>
      <dsp:spPr>
        <a:xfrm>
          <a:off x="8414474" y="703513"/>
          <a:ext cx="2336624" cy="934649"/>
        </a:xfrm>
        <a:prstGeom prst="chevron">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Response from Subrecipient </a:t>
          </a:r>
        </a:p>
      </dsp:txBody>
      <dsp:txXfrm>
        <a:off x="8881799" y="703513"/>
        <a:ext cx="1401975" cy="93464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54359-ED61-4E58-B918-2CFFCBAF67D3}">
      <dsp:nvSpPr>
        <dsp:cNvPr id="0" name=""/>
        <dsp:cNvSpPr/>
      </dsp:nvSpPr>
      <dsp:spPr>
        <a:xfrm>
          <a:off x="0" y="1776"/>
          <a:ext cx="6254724" cy="75713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5DC57E-DB66-46D2-8FD5-1FA5886A797C}">
      <dsp:nvSpPr>
        <dsp:cNvPr id="0" name=""/>
        <dsp:cNvSpPr/>
      </dsp:nvSpPr>
      <dsp:spPr>
        <a:xfrm>
          <a:off x="229031" y="172131"/>
          <a:ext cx="416421" cy="4164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011BB5-B86B-4566-BB4C-ED23C284189E}">
      <dsp:nvSpPr>
        <dsp:cNvPr id="0" name=""/>
        <dsp:cNvSpPr/>
      </dsp:nvSpPr>
      <dsp:spPr>
        <a:xfrm>
          <a:off x="874485" y="1776"/>
          <a:ext cx="5380238"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755650">
            <a:lnSpc>
              <a:spcPct val="90000"/>
            </a:lnSpc>
            <a:spcBef>
              <a:spcPct val="0"/>
            </a:spcBef>
            <a:spcAft>
              <a:spcPct val="35000"/>
            </a:spcAft>
            <a:buNone/>
          </a:pPr>
          <a:r>
            <a:rPr lang="en-US" sz="1700" kern="1200" dirty="0"/>
            <a:t>All purchases must be documented through Disposition Form</a:t>
          </a:r>
        </a:p>
      </dsp:txBody>
      <dsp:txXfrm>
        <a:off x="874485" y="1776"/>
        <a:ext cx="5380238" cy="757130"/>
      </dsp:txXfrm>
    </dsp:sp>
    <dsp:sp modelId="{A678408D-6CF4-4F7D-B00D-06AC53EDCBFC}">
      <dsp:nvSpPr>
        <dsp:cNvPr id="0" name=""/>
        <dsp:cNvSpPr/>
      </dsp:nvSpPr>
      <dsp:spPr>
        <a:xfrm>
          <a:off x="0" y="948189"/>
          <a:ext cx="6254724" cy="75713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2682B1-98A2-4F57-B0B2-507DCD2F0BF5}">
      <dsp:nvSpPr>
        <dsp:cNvPr id="0" name=""/>
        <dsp:cNvSpPr/>
      </dsp:nvSpPr>
      <dsp:spPr>
        <a:xfrm>
          <a:off x="229031" y="1118544"/>
          <a:ext cx="416421" cy="4164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16A87E-147F-488F-AE8C-BCF918033FBE}">
      <dsp:nvSpPr>
        <dsp:cNvPr id="0" name=""/>
        <dsp:cNvSpPr/>
      </dsp:nvSpPr>
      <dsp:spPr>
        <a:xfrm>
          <a:off x="874485" y="948189"/>
          <a:ext cx="5380238"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755650">
            <a:lnSpc>
              <a:spcPct val="90000"/>
            </a:lnSpc>
            <a:spcBef>
              <a:spcPct val="0"/>
            </a:spcBef>
            <a:spcAft>
              <a:spcPct val="35000"/>
            </a:spcAft>
            <a:buNone/>
          </a:pPr>
          <a:r>
            <a:rPr lang="en-US" sz="1700" kern="1200"/>
            <a:t>Copy of checks are not satisfactory document to support a reimbursement request. </a:t>
          </a:r>
        </a:p>
      </dsp:txBody>
      <dsp:txXfrm>
        <a:off x="874485" y="948189"/>
        <a:ext cx="5380238" cy="757130"/>
      </dsp:txXfrm>
    </dsp:sp>
    <dsp:sp modelId="{C4A8CF94-4A94-4A7B-BE16-61933466E3C8}">
      <dsp:nvSpPr>
        <dsp:cNvPr id="0" name=""/>
        <dsp:cNvSpPr/>
      </dsp:nvSpPr>
      <dsp:spPr>
        <a:xfrm>
          <a:off x="0" y="1894603"/>
          <a:ext cx="6254724" cy="75713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50BDF6-B416-4E6E-8B7F-8D6775831724}">
      <dsp:nvSpPr>
        <dsp:cNvPr id="0" name=""/>
        <dsp:cNvSpPr/>
      </dsp:nvSpPr>
      <dsp:spPr>
        <a:xfrm>
          <a:off x="229031" y="2064957"/>
          <a:ext cx="416421" cy="4164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61EC34-4882-48F8-A89D-3AD74898CDE6}">
      <dsp:nvSpPr>
        <dsp:cNvPr id="0" name=""/>
        <dsp:cNvSpPr/>
      </dsp:nvSpPr>
      <dsp:spPr>
        <a:xfrm>
          <a:off x="874485" y="1894603"/>
          <a:ext cx="5380238"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755650">
            <a:lnSpc>
              <a:spcPct val="90000"/>
            </a:lnSpc>
            <a:spcBef>
              <a:spcPct val="0"/>
            </a:spcBef>
            <a:spcAft>
              <a:spcPct val="35000"/>
            </a:spcAft>
            <a:buNone/>
          </a:pPr>
          <a:r>
            <a:rPr lang="en-US" sz="1700" kern="1200"/>
            <a:t>There must be clear documentation in separation in grants.</a:t>
          </a:r>
        </a:p>
      </dsp:txBody>
      <dsp:txXfrm>
        <a:off x="874485" y="1894603"/>
        <a:ext cx="5380238" cy="757130"/>
      </dsp:txXfrm>
    </dsp:sp>
    <dsp:sp modelId="{80DCEEC4-D1C4-4EF6-8FA8-E1847FF2CB80}">
      <dsp:nvSpPr>
        <dsp:cNvPr id="0" name=""/>
        <dsp:cNvSpPr/>
      </dsp:nvSpPr>
      <dsp:spPr>
        <a:xfrm>
          <a:off x="0" y="2841016"/>
          <a:ext cx="6254724" cy="75713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C0AFF2-74AD-437B-A136-1D6A5C69EFFA}">
      <dsp:nvSpPr>
        <dsp:cNvPr id="0" name=""/>
        <dsp:cNvSpPr/>
      </dsp:nvSpPr>
      <dsp:spPr>
        <a:xfrm>
          <a:off x="229031" y="3011370"/>
          <a:ext cx="416421" cy="4164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C98D70-1CD3-413A-A433-C1BE34294837}">
      <dsp:nvSpPr>
        <dsp:cNvPr id="0" name=""/>
        <dsp:cNvSpPr/>
      </dsp:nvSpPr>
      <dsp:spPr>
        <a:xfrm>
          <a:off x="874485" y="2841016"/>
          <a:ext cx="5380238"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755650">
            <a:lnSpc>
              <a:spcPct val="90000"/>
            </a:lnSpc>
            <a:spcBef>
              <a:spcPct val="0"/>
            </a:spcBef>
            <a:spcAft>
              <a:spcPct val="35000"/>
            </a:spcAft>
            <a:buNone/>
          </a:pPr>
          <a:r>
            <a:rPr lang="en-US" sz="1700" kern="1200"/>
            <a:t>Timesheets must meet OMB requirements</a:t>
          </a:r>
        </a:p>
      </dsp:txBody>
      <dsp:txXfrm>
        <a:off x="874485" y="2841016"/>
        <a:ext cx="5380238" cy="757130"/>
      </dsp:txXfrm>
    </dsp:sp>
    <dsp:sp modelId="{A72B2E71-FB2F-4B65-B573-0F7180C72D0E}">
      <dsp:nvSpPr>
        <dsp:cNvPr id="0" name=""/>
        <dsp:cNvSpPr/>
      </dsp:nvSpPr>
      <dsp:spPr>
        <a:xfrm>
          <a:off x="0" y="3787429"/>
          <a:ext cx="6254724" cy="75713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227A80-CA3A-47EE-B63A-FF28BC67B1BB}">
      <dsp:nvSpPr>
        <dsp:cNvPr id="0" name=""/>
        <dsp:cNvSpPr/>
      </dsp:nvSpPr>
      <dsp:spPr>
        <a:xfrm>
          <a:off x="229031" y="3957783"/>
          <a:ext cx="416421" cy="4164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B28BA7-5623-415D-BB18-5AEF2A8AEB21}">
      <dsp:nvSpPr>
        <dsp:cNvPr id="0" name=""/>
        <dsp:cNvSpPr/>
      </dsp:nvSpPr>
      <dsp:spPr>
        <a:xfrm>
          <a:off x="874485" y="3787429"/>
          <a:ext cx="5380238"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755650">
            <a:lnSpc>
              <a:spcPct val="90000"/>
            </a:lnSpc>
            <a:spcBef>
              <a:spcPct val="0"/>
            </a:spcBef>
            <a:spcAft>
              <a:spcPct val="35000"/>
            </a:spcAft>
            <a:buNone/>
          </a:pPr>
          <a:r>
            <a:rPr lang="en-US" sz="1700" kern="1200" dirty="0"/>
            <a:t>Your project budget, expenditures and services must line-up.</a:t>
          </a:r>
        </a:p>
      </dsp:txBody>
      <dsp:txXfrm>
        <a:off x="874485" y="3787429"/>
        <a:ext cx="5380238" cy="757130"/>
      </dsp:txXfrm>
    </dsp:sp>
    <dsp:sp modelId="{A3181977-A9D3-4C08-B1CA-6EA278EEE953}">
      <dsp:nvSpPr>
        <dsp:cNvPr id="0" name=""/>
        <dsp:cNvSpPr/>
      </dsp:nvSpPr>
      <dsp:spPr>
        <a:xfrm>
          <a:off x="0" y="4733842"/>
          <a:ext cx="6254724" cy="75713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40FF8C-828C-4C27-BE3E-C814A968B38F}">
      <dsp:nvSpPr>
        <dsp:cNvPr id="0" name=""/>
        <dsp:cNvSpPr/>
      </dsp:nvSpPr>
      <dsp:spPr>
        <a:xfrm>
          <a:off x="229031" y="4904197"/>
          <a:ext cx="416421" cy="41642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47CB9F-D955-4F9C-B5B3-0CB2FD8A60B1}">
      <dsp:nvSpPr>
        <dsp:cNvPr id="0" name=""/>
        <dsp:cNvSpPr/>
      </dsp:nvSpPr>
      <dsp:spPr>
        <a:xfrm>
          <a:off x="874485" y="4733842"/>
          <a:ext cx="5380238" cy="757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30" tIns="80130" rIns="80130" bIns="80130" numCol="1" spcCol="1270" anchor="ctr" anchorCtr="0">
          <a:noAutofit/>
        </a:bodyPr>
        <a:lstStyle/>
        <a:p>
          <a:pPr marL="0" lvl="0" indent="0" algn="l" defTabSz="755650">
            <a:lnSpc>
              <a:spcPct val="90000"/>
            </a:lnSpc>
            <a:spcBef>
              <a:spcPct val="0"/>
            </a:spcBef>
            <a:spcAft>
              <a:spcPct val="35000"/>
            </a:spcAft>
            <a:buNone/>
          </a:pPr>
          <a:r>
            <a:rPr lang="en-US" sz="1700" kern="1200"/>
            <a:t>All costs must be allowable, reasonable, and appropriate in</a:t>
          </a:r>
          <a:br>
            <a:rPr lang="en-US" sz="1700" kern="1200"/>
          </a:br>
          <a:r>
            <a:rPr lang="en-US" sz="1700" kern="1200"/>
            <a:t>accordance with 2 CFR part 200. (24 CFR § 576.100(d)).</a:t>
          </a:r>
        </a:p>
      </dsp:txBody>
      <dsp:txXfrm>
        <a:off x="874485" y="4733842"/>
        <a:ext cx="5380238" cy="757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F9466-C890-44C0-8021-ECE4D170B3A0}">
      <dsp:nvSpPr>
        <dsp:cNvPr id="0" name=""/>
        <dsp:cNvSpPr/>
      </dsp:nvSpPr>
      <dsp:spPr>
        <a:xfrm>
          <a:off x="2625"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Risk Assessment</a:t>
          </a:r>
        </a:p>
      </dsp:txBody>
      <dsp:txXfrm>
        <a:off x="469950" y="703513"/>
        <a:ext cx="1401975" cy="934649"/>
      </dsp:txXfrm>
    </dsp:sp>
    <dsp:sp modelId="{23ED0294-F618-49F7-BCCC-DD56CA4B89C7}">
      <dsp:nvSpPr>
        <dsp:cNvPr id="0" name=""/>
        <dsp:cNvSpPr/>
      </dsp:nvSpPr>
      <dsp:spPr>
        <a:xfrm>
          <a:off x="2105587"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Preparation</a:t>
          </a:r>
        </a:p>
      </dsp:txBody>
      <dsp:txXfrm>
        <a:off x="2572912" y="703513"/>
        <a:ext cx="1401975" cy="934649"/>
      </dsp:txXfrm>
    </dsp:sp>
    <dsp:sp modelId="{2C91F1FF-9D7F-4672-B953-24C4A924A65E}">
      <dsp:nvSpPr>
        <dsp:cNvPr id="0" name=""/>
        <dsp:cNvSpPr/>
      </dsp:nvSpPr>
      <dsp:spPr>
        <a:xfrm>
          <a:off x="4208550"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Notification</a:t>
          </a:r>
        </a:p>
      </dsp:txBody>
      <dsp:txXfrm>
        <a:off x="4675875" y="703513"/>
        <a:ext cx="1401975" cy="934649"/>
      </dsp:txXfrm>
    </dsp:sp>
    <dsp:sp modelId="{34BA7D47-C40A-407B-9158-7A8B3FD32319}">
      <dsp:nvSpPr>
        <dsp:cNvPr id="0" name=""/>
        <dsp:cNvSpPr/>
      </dsp:nvSpPr>
      <dsp:spPr>
        <a:xfrm>
          <a:off x="6311512"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Report</a:t>
          </a:r>
        </a:p>
      </dsp:txBody>
      <dsp:txXfrm>
        <a:off x="6778837" y="703513"/>
        <a:ext cx="1401975" cy="934649"/>
      </dsp:txXfrm>
    </dsp:sp>
    <dsp:sp modelId="{63C9A73F-4AA8-4F09-AF76-039B88F1DD54}">
      <dsp:nvSpPr>
        <dsp:cNvPr id="0" name=""/>
        <dsp:cNvSpPr/>
      </dsp:nvSpPr>
      <dsp:spPr>
        <a:xfrm>
          <a:off x="8414474"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Response from Subrecipient </a:t>
          </a:r>
        </a:p>
      </dsp:txBody>
      <dsp:txXfrm>
        <a:off x="8881799" y="703513"/>
        <a:ext cx="1401975" cy="9346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563AC-DA3E-4309-9509-D840F18A88EA}">
      <dsp:nvSpPr>
        <dsp:cNvPr id="0" name=""/>
        <dsp:cNvSpPr/>
      </dsp:nvSpPr>
      <dsp:spPr>
        <a:xfrm>
          <a:off x="515494" y="2037"/>
          <a:ext cx="9741786" cy="1225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73660" rIns="110490" bIns="73660" numCol="1" spcCol="1270" anchor="ctr" anchorCtr="0">
          <a:noAutofit/>
        </a:bodyPr>
        <a:lstStyle/>
        <a:p>
          <a:pPr marL="0" lvl="0" indent="0" algn="ctr" defTabSz="2578100">
            <a:lnSpc>
              <a:spcPct val="90000"/>
            </a:lnSpc>
            <a:spcBef>
              <a:spcPct val="0"/>
            </a:spcBef>
            <a:spcAft>
              <a:spcPct val="35000"/>
            </a:spcAft>
            <a:buNone/>
          </a:pPr>
          <a:r>
            <a:rPr lang="en-US" sz="5800" kern="1200" dirty="0"/>
            <a:t>Potential Monitoring Outcomes</a:t>
          </a:r>
        </a:p>
      </dsp:txBody>
      <dsp:txXfrm>
        <a:off x="551374" y="37917"/>
        <a:ext cx="9670026" cy="1153260"/>
      </dsp:txXfrm>
    </dsp:sp>
    <dsp:sp modelId="{53323F5E-CE7B-4E66-8E22-306CCA03AE53}">
      <dsp:nvSpPr>
        <dsp:cNvPr id="0" name=""/>
        <dsp:cNvSpPr/>
      </dsp:nvSpPr>
      <dsp:spPr>
        <a:xfrm>
          <a:off x="515494" y="1447561"/>
          <a:ext cx="1225020" cy="1225020"/>
        </a:xfrm>
        <a:prstGeom prst="roundRect">
          <a:avLst>
            <a:gd name="adj" fmla="val 1667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CE87F8-85BF-4D84-858E-8A0678DA3FB0}">
      <dsp:nvSpPr>
        <dsp:cNvPr id="0" name=""/>
        <dsp:cNvSpPr/>
      </dsp:nvSpPr>
      <dsp:spPr>
        <a:xfrm>
          <a:off x="1814016" y="1447561"/>
          <a:ext cx="8443264" cy="1225020"/>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Clear: No concerns or findings identified (none). No validation or additional information on program policy and practices required.</a:t>
          </a:r>
        </a:p>
      </dsp:txBody>
      <dsp:txXfrm>
        <a:off x="1873827" y="1507372"/>
        <a:ext cx="8323642" cy="1105398"/>
      </dsp:txXfrm>
    </dsp:sp>
    <dsp:sp modelId="{5BD22DBB-F1A5-4028-8A41-42E2060FF5B7}">
      <dsp:nvSpPr>
        <dsp:cNvPr id="0" name=""/>
        <dsp:cNvSpPr/>
      </dsp:nvSpPr>
      <dsp:spPr>
        <a:xfrm>
          <a:off x="515494" y="2819585"/>
          <a:ext cx="1225020" cy="1225020"/>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ADC6D6-4218-4A05-9FFF-BA9E1E7E0F7A}">
      <dsp:nvSpPr>
        <dsp:cNvPr id="0" name=""/>
        <dsp:cNvSpPr/>
      </dsp:nvSpPr>
      <dsp:spPr>
        <a:xfrm>
          <a:off x="1814016" y="2819585"/>
          <a:ext cx="8443264" cy="1225020"/>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Concern: A concerning condition identified, that if not corrected, may result in a violation of the program regulations and program requirements.</a:t>
          </a:r>
        </a:p>
      </dsp:txBody>
      <dsp:txXfrm>
        <a:off x="1873827" y="2879396"/>
        <a:ext cx="8323642" cy="1105398"/>
      </dsp:txXfrm>
    </dsp:sp>
    <dsp:sp modelId="{DD4D1551-7DA4-47F0-82C2-FF3DA81438FF}">
      <dsp:nvSpPr>
        <dsp:cNvPr id="0" name=""/>
        <dsp:cNvSpPr/>
      </dsp:nvSpPr>
      <dsp:spPr>
        <a:xfrm>
          <a:off x="515494" y="4191608"/>
          <a:ext cx="1225020" cy="1225020"/>
        </a:xfrm>
        <a:prstGeom prst="roundRect">
          <a:avLst>
            <a:gd name="adj" fmla="val 1667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F78F8E-A3C2-432D-AC27-C38456646A08}">
      <dsp:nvSpPr>
        <dsp:cNvPr id="0" name=""/>
        <dsp:cNvSpPr/>
      </dsp:nvSpPr>
      <dsp:spPr>
        <a:xfrm>
          <a:off x="1814016" y="4191608"/>
          <a:ext cx="8443264" cy="1225020"/>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Finding: A violation of the program regulations and/or program requirements. </a:t>
          </a:r>
        </a:p>
      </dsp:txBody>
      <dsp:txXfrm>
        <a:off x="1873827" y="4251419"/>
        <a:ext cx="8323642" cy="1105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F9466-C890-44C0-8021-ECE4D170B3A0}">
      <dsp:nvSpPr>
        <dsp:cNvPr id="0" name=""/>
        <dsp:cNvSpPr/>
      </dsp:nvSpPr>
      <dsp:spPr>
        <a:xfrm>
          <a:off x="2625" y="703513"/>
          <a:ext cx="2336624" cy="934649"/>
        </a:xfrm>
        <a:prstGeom prst="chevron">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Risk Assessment</a:t>
          </a:r>
        </a:p>
      </dsp:txBody>
      <dsp:txXfrm>
        <a:off x="469950" y="703513"/>
        <a:ext cx="1401975" cy="934649"/>
      </dsp:txXfrm>
    </dsp:sp>
    <dsp:sp modelId="{23ED0294-F618-49F7-BCCC-DD56CA4B89C7}">
      <dsp:nvSpPr>
        <dsp:cNvPr id="0" name=""/>
        <dsp:cNvSpPr/>
      </dsp:nvSpPr>
      <dsp:spPr>
        <a:xfrm>
          <a:off x="2105587" y="706774"/>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Preparation</a:t>
          </a:r>
        </a:p>
      </dsp:txBody>
      <dsp:txXfrm>
        <a:off x="2572912" y="706774"/>
        <a:ext cx="1401975" cy="934649"/>
      </dsp:txXfrm>
    </dsp:sp>
    <dsp:sp modelId="{2C91F1FF-9D7F-4672-B953-24C4A924A65E}">
      <dsp:nvSpPr>
        <dsp:cNvPr id="0" name=""/>
        <dsp:cNvSpPr/>
      </dsp:nvSpPr>
      <dsp:spPr>
        <a:xfrm>
          <a:off x="4208550"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Notification</a:t>
          </a:r>
        </a:p>
      </dsp:txBody>
      <dsp:txXfrm>
        <a:off x="4675875" y="703513"/>
        <a:ext cx="1401975" cy="934649"/>
      </dsp:txXfrm>
    </dsp:sp>
    <dsp:sp modelId="{34BA7D47-C40A-407B-9158-7A8B3FD32319}">
      <dsp:nvSpPr>
        <dsp:cNvPr id="0" name=""/>
        <dsp:cNvSpPr/>
      </dsp:nvSpPr>
      <dsp:spPr>
        <a:xfrm>
          <a:off x="6311512"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Report</a:t>
          </a:r>
        </a:p>
      </dsp:txBody>
      <dsp:txXfrm>
        <a:off x="6778837" y="703513"/>
        <a:ext cx="1401975" cy="934649"/>
      </dsp:txXfrm>
    </dsp:sp>
    <dsp:sp modelId="{63C9A73F-4AA8-4F09-AF76-039B88F1DD54}">
      <dsp:nvSpPr>
        <dsp:cNvPr id="0" name=""/>
        <dsp:cNvSpPr/>
      </dsp:nvSpPr>
      <dsp:spPr>
        <a:xfrm>
          <a:off x="8414474"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Response from Subrecipient </a:t>
          </a:r>
        </a:p>
      </dsp:txBody>
      <dsp:txXfrm>
        <a:off x="8881799" y="703513"/>
        <a:ext cx="1401975" cy="9346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F9466-C890-44C0-8021-ECE4D170B3A0}">
      <dsp:nvSpPr>
        <dsp:cNvPr id="0" name=""/>
        <dsp:cNvSpPr/>
      </dsp:nvSpPr>
      <dsp:spPr>
        <a:xfrm>
          <a:off x="2625" y="703513"/>
          <a:ext cx="2336624" cy="934649"/>
        </a:xfrm>
        <a:prstGeom prst="chevron">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Risk Assessment</a:t>
          </a:r>
        </a:p>
      </dsp:txBody>
      <dsp:txXfrm>
        <a:off x="469950" y="703513"/>
        <a:ext cx="1401975" cy="934649"/>
      </dsp:txXfrm>
    </dsp:sp>
    <dsp:sp modelId="{23ED0294-F618-49F7-BCCC-DD56CA4B89C7}">
      <dsp:nvSpPr>
        <dsp:cNvPr id="0" name=""/>
        <dsp:cNvSpPr/>
      </dsp:nvSpPr>
      <dsp:spPr>
        <a:xfrm>
          <a:off x="2105587" y="706774"/>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Preparation</a:t>
          </a:r>
        </a:p>
      </dsp:txBody>
      <dsp:txXfrm>
        <a:off x="2572912" y="706774"/>
        <a:ext cx="1401975" cy="934649"/>
      </dsp:txXfrm>
    </dsp:sp>
    <dsp:sp modelId="{2C91F1FF-9D7F-4672-B953-24C4A924A65E}">
      <dsp:nvSpPr>
        <dsp:cNvPr id="0" name=""/>
        <dsp:cNvSpPr/>
      </dsp:nvSpPr>
      <dsp:spPr>
        <a:xfrm>
          <a:off x="4208550"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Notification</a:t>
          </a:r>
        </a:p>
      </dsp:txBody>
      <dsp:txXfrm>
        <a:off x="4675875" y="703513"/>
        <a:ext cx="1401975" cy="934649"/>
      </dsp:txXfrm>
    </dsp:sp>
    <dsp:sp modelId="{34BA7D47-C40A-407B-9158-7A8B3FD32319}">
      <dsp:nvSpPr>
        <dsp:cNvPr id="0" name=""/>
        <dsp:cNvSpPr/>
      </dsp:nvSpPr>
      <dsp:spPr>
        <a:xfrm>
          <a:off x="6311512"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Report</a:t>
          </a:r>
        </a:p>
      </dsp:txBody>
      <dsp:txXfrm>
        <a:off x="6778837" y="703513"/>
        <a:ext cx="1401975" cy="934649"/>
      </dsp:txXfrm>
    </dsp:sp>
    <dsp:sp modelId="{63C9A73F-4AA8-4F09-AF76-039B88F1DD54}">
      <dsp:nvSpPr>
        <dsp:cNvPr id="0" name=""/>
        <dsp:cNvSpPr/>
      </dsp:nvSpPr>
      <dsp:spPr>
        <a:xfrm>
          <a:off x="8414474"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Response from Subrecipient </a:t>
          </a:r>
        </a:p>
      </dsp:txBody>
      <dsp:txXfrm>
        <a:off x="8881799" y="703513"/>
        <a:ext cx="1401975" cy="9346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F9466-C890-44C0-8021-ECE4D170B3A0}">
      <dsp:nvSpPr>
        <dsp:cNvPr id="0" name=""/>
        <dsp:cNvSpPr/>
      </dsp:nvSpPr>
      <dsp:spPr>
        <a:xfrm>
          <a:off x="2625" y="703513"/>
          <a:ext cx="2336624" cy="934649"/>
        </a:xfrm>
        <a:prstGeom prst="chevron">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Risk Assessment</a:t>
          </a:r>
        </a:p>
      </dsp:txBody>
      <dsp:txXfrm>
        <a:off x="469950" y="703513"/>
        <a:ext cx="1401975" cy="934649"/>
      </dsp:txXfrm>
    </dsp:sp>
    <dsp:sp modelId="{23ED0294-F618-49F7-BCCC-DD56CA4B89C7}">
      <dsp:nvSpPr>
        <dsp:cNvPr id="0" name=""/>
        <dsp:cNvSpPr/>
      </dsp:nvSpPr>
      <dsp:spPr>
        <a:xfrm>
          <a:off x="2096710" y="680062"/>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Preparation</a:t>
          </a:r>
        </a:p>
      </dsp:txBody>
      <dsp:txXfrm>
        <a:off x="2564035" y="680062"/>
        <a:ext cx="1401975" cy="934649"/>
      </dsp:txXfrm>
    </dsp:sp>
    <dsp:sp modelId="{2C91F1FF-9D7F-4672-B953-24C4A924A65E}">
      <dsp:nvSpPr>
        <dsp:cNvPr id="0" name=""/>
        <dsp:cNvSpPr/>
      </dsp:nvSpPr>
      <dsp:spPr>
        <a:xfrm>
          <a:off x="4208550"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Notification</a:t>
          </a:r>
        </a:p>
      </dsp:txBody>
      <dsp:txXfrm>
        <a:off x="4675875" y="703513"/>
        <a:ext cx="1401975" cy="934649"/>
      </dsp:txXfrm>
    </dsp:sp>
    <dsp:sp modelId="{34BA7D47-C40A-407B-9158-7A8B3FD32319}">
      <dsp:nvSpPr>
        <dsp:cNvPr id="0" name=""/>
        <dsp:cNvSpPr/>
      </dsp:nvSpPr>
      <dsp:spPr>
        <a:xfrm>
          <a:off x="6311512"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Report</a:t>
          </a:r>
        </a:p>
      </dsp:txBody>
      <dsp:txXfrm>
        <a:off x="6778837" y="703513"/>
        <a:ext cx="1401975" cy="934649"/>
      </dsp:txXfrm>
    </dsp:sp>
    <dsp:sp modelId="{63C9A73F-4AA8-4F09-AF76-039B88F1DD54}">
      <dsp:nvSpPr>
        <dsp:cNvPr id="0" name=""/>
        <dsp:cNvSpPr/>
      </dsp:nvSpPr>
      <dsp:spPr>
        <a:xfrm>
          <a:off x="8414474"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Response from Subrecipient </a:t>
          </a:r>
        </a:p>
      </dsp:txBody>
      <dsp:txXfrm>
        <a:off x="8881799" y="703513"/>
        <a:ext cx="1401975" cy="9346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D142E-8514-426B-ABF9-EF3720B8B537}">
      <dsp:nvSpPr>
        <dsp:cNvPr id="0" name=""/>
        <dsp:cNvSpPr/>
      </dsp:nvSpPr>
      <dsp:spPr>
        <a:xfrm>
          <a:off x="0" y="0"/>
          <a:ext cx="2619207" cy="604456"/>
        </a:xfrm>
        <a:prstGeom prst="roundRect">
          <a:avLst>
            <a:gd name="adj" fmla="val 10000"/>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Risk Assessment</a:t>
          </a:r>
        </a:p>
      </dsp:txBody>
      <dsp:txXfrm>
        <a:off x="17704" y="17704"/>
        <a:ext cx="1896230" cy="569048"/>
      </dsp:txXfrm>
    </dsp:sp>
    <dsp:sp modelId="{E68607F2-7397-4731-82B7-55B58FEB39A8}">
      <dsp:nvSpPr>
        <dsp:cNvPr id="0" name=""/>
        <dsp:cNvSpPr/>
      </dsp:nvSpPr>
      <dsp:spPr>
        <a:xfrm>
          <a:off x="195590" y="688408"/>
          <a:ext cx="2619207" cy="604456"/>
        </a:xfrm>
        <a:prstGeom prst="roundRect">
          <a:avLst>
            <a:gd name="adj" fmla="val 10000"/>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Monitoring Preparation</a:t>
          </a:r>
        </a:p>
      </dsp:txBody>
      <dsp:txXfrm>
        <a:off x="213294" y="706112"/>
        <a:ext cx="1995312" cy="569048"/>
      </dsp:txXfrm>
    </dsp:sp>
    <dsp:sp modelId="{C8FCEED2-639D-47F5-A27E-A501B1CD98B5}">
      <dsp:nvSpPr>
        <dsp:cNvPr id="0" name=""/>
        <dsp:cNvSpPr/>
      </dsp:nvSpPr>
      <dsp:spPr>
        <a:xfrm>
          <a:off x="391180" y="1376817"/>
          <a:ext cx="2619207" cy="604456"/>
        </a:xfrm>
        <a:prstGeom prst="roundRect">
          <a:avLst>
            <a:gd name="adj" fmla="val 10000"/>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Monitoring Notification</a:t>
          </a:r>
        </a:p>
      </dsp:txBody>
      <dsp:txXfrm>
        <a:off x="408884" y="1394521"/>
        <a:ext cx="1995312" cy="569048"/>
      </dsp:txXfrm>
    </dsp:sp>
    <dsp:sp modelId="{50887D29-366B-409C-848E-957C5EEDE3F0}">
      <dsp:nvSpPr>
        <dsp:cNvPr id="0" name=""/>
        <dsp:cNvSpPr/>
      </dsp:nvSpPr>
      <dsp:spPr>
        <a:xfrm>
          <a:off x="586770" y="2065226"/>
          <a:ext cx="2619207" cy="604456"/>
        </a:xfrm>
        <a:prstGeom prst="roundRect">
          <a:avLst>
            <a:gd name="adj" fmla="val 10000"/>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Monitoring Report</a:t>
          </a:r>
        </a:p>
      </dsp:txBody>
      <dsp:txXfrm>
        <a:off x="604474" y="2082930"/>
        <a:ext cx="1995312" cy="569048"/>
      </dsp:txXfrm>
    </dsp:sp>
    <dsp:sp modelId="{4504D229-DB1F-42F5-820E-952130A2F99A}">
      <dsp:nvSpPr>
        <dsp:cNvPr id="0" name=""/>
        <dsp:cNvSpPr/>
      </dsp:nvSpPr>
      <dsp:spPr>
        <a:xfrm>
          <a:off x="782360" y="2753635"/>
          <a:ext cx="2619207" cy="604456"/>
        </a:xfrm>
        <a:prstGeom prst="roundRect">
          <a:avLst>
            <a:gd name="adj" fmla="val 10000"/>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0000"/>
                <a:lumMod val="100000"/>
              </a:schemeClr>
            </a:gs>
            <a:gs pos="100000">
              <a:schemeClr val="accent3">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Monitoring Response from Subrecipient </a:t>
          </a:r>
        </a:p>
      </dsp:txBody>
      <dsp:txXfrm>
        <a:off x="800064" y="2771339"/>
        <a:ext cx="1995312" cy="569048"/>
      </dsp:txXfrm>
    </dsp:sp>
    <dsp:sp modelId="{F1E66B18-3099-4BC0-B043-537AE9D8B4F8}">
      <dsp:nvSpPr>
        <dsp:cNvPr id="0" name=""/>
        <dsp:cNvSpPr/>
      </dsp:nvSpPr>
      <dsp:spPr>
        <a:xfrm>
          <a:off x="2226310" y="441589"/>
          <a:ext cx="392896" cy="392896"/>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314712" y="441589"/>
        <a:ext cx="216092" cy="295654"/>
      </dsp:txXfrm>
    </dsp:sp>
    <dsp:sp modelId="{3805DA17-3040-44D7-A855-D2295F1260C3}">
      <dsp:nvSpPr>
        <dsp:cNvPr id="0" name=""/>
        <dsp:cNvSpPr/>
      </dsp:nvSpPr>
      <dsp:spPr>
        <a:xfrm>
          <a:off x="2421900" y="1129997"/>
          <a:ext cx="392896" cy="392896"/>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510302" y="1129997"/>
        <a:ext cx="216092" cy="295654"/>
      </dsp:txXfrm>
    </dsp:sp>
    <dsp:sp modelId="{A598D563-1ED4-44D7-8FAC-6553B27863F4}">
      <dsp:nvSpPr>
        <dsp:cNvPr id="0" name=""/>
        <dsp:cNvSpPr/>
      </dsp:nvSpPr>
      <dsp:spPr>
        <a:xfrm>
          <a:off x="2617490" y="1808332"/>
          <a:ext cx="392896" cy="392896"/>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705892" y="1808332"/>
        <a:ext cx="216092" cy="295654"/>
      </dsp:txXfrm>
    </dsp:sp>
    <dsp:sp modelId="{19CA921A-2945-4BEE-AE66-A930C08F2FCA}">
      <dsp:nvSpPr>
        <dsp:cNvPr id="0" name=""/>
        <dsp:cNvSpPr/>
      </dsp:nvSpPr>
      <dsp:spPr>
        <a:xfrm>
          <a:off x="2813081" y="2503457"/>
          <a:ext cx="392896" cy="392896"/>
        </a:xfrm>
        <a:prstGeom prst="downArrow">
          <a:avLst>
            <a:gd name="adj1" fmla="val 55000"/>
            <a:gd name="adj2" fmla="val 45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901483" y="2503457"/>
        <a:ext cx="216092" cy="2956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F9466-C890-44C0-8021-ECE4D170B3A0}">
      <dsp:nvSpPr>
        <dsp:cNvPr id="0" name=""/>
        <dsp:cNvSpPr/>
      </dsp:nvSpPr>
      <dsp:spPr>
        <a:xfrm>
          <a:off x="2625"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Risk Assessment</a:t>
          </a:r>
        </a:p>
      </dsp:txBody>
      <dsp:txXfrm>
        <a:off x="469950" y="703513"/>
        <a:ext cx="1401975" cy="934649"/>
      </dsp:txXfrm>
    </dsp:sp>
    <dsp:sp modelId="{23ED0294-F618-49F7-BCCC-DD56CA4B89C7}">
      <dsp:nvSpPr>
        <dsp:cNvPr id="0" name=""/>
        <dsp:cNvSpPr/>
      </dsp:nvSpPr>
      <dsp:spPr>
        <a:xfrm>
          <a:off x="2105587" y="703513"/>
          <a:ext cx="2336624" cy="934649"/>
        </a:xfrm>
        <a:prstGeom prst="chevron">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Preparation</a:t>
          </a:r>
        </a:p>
      </dsp:txBody>
      <dsp:txXfrm>
        <a:off x="2572912" y="703513"/>
        <a:ext cx="1401975" cy="934649"/>
      </dsp:txXfrm>
    </dsp:sp>
    <dsp:sp modelId="{2C91F1FF-9D7F-4672-B953-24C4A924A65E}">
      <dsp:nvSpPr>
        <dsp:cNvPr id="0" name=""/>
        <dsp:cNvSpPr/>
      </dsp:nvSpPr>
      <dsp:spPr>
        <a:xfrm>
          <a:off x="4208550"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Notification</a:t>
          </a:r>
        </a:p>
      </dsp:txBody>
      <dsp:txXfrm>
        <a:off x="4675875" y="703513"/>
        <a:ext cx="1401975" cy="934649"/>
      </dsp:txXfrm>
    </dsp:sp>
    <dsp:sp modelId="{34BA7D47-C40A-407B-9158-7A8B3FD32319}">
      <dsp:nvSpPr>
        <dsp:cNvPr id="0" name=""/>
        <dsp:cNvSpPr/>
      </dsp:nvSpPr>
      <dsp:spPr>
        <a:xfrm>
          <a:off x="6311512"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Report</a:t>
          </a:r>
        </a:p>
      </dsp:txBody>
      <dsp:txXfrm>
        <a:off x="6778837" y="703513"/>
        <a:ext cx="1401975" cy="934649"/>
      </dsp:txXfrm>
    </dsp:sp>
    <dsp:sp modelId="{63C9A73F-4AA8-4F09-AF76-039B88F1DD54}">
      <dsp:nvSpPr>
        <dsp:cNvPr id="0" name=""/>
        <dsp:cNvSpPr/>
      </dsp:nvSpPr>
      <dsp:spPr>
        <a:xfrm>
          <a:off x="8414474" y="703513"/>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Response from Subrecipient </a:t>
          </a:r>
        </a:p>
      </dsp:txBody>
      <dsp:txXfrm>
        <a:off x="8881799" y="703513"/>
        <a:ext cx="1401975" cy="9346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F9466-C890-44C0-8021-ECE4D170B3A0}">
      <dsp:nvSpPr>
        <dsp:cNvPr id="0" name=""/>
        <dsp:cNvSpPr/>
      </dsp:nvSpPr>
      <dsp:spPr>
        <a:xfrm>
          <a:off x="2625" y="521275"/>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Risk Assessment</a:t>
          </a:r>
        </a:p>
      </dsp:txBody>
      <dsp:txXfrm>
        <a:off x="469950" y="521275"/>
        <a:ext cx="1401975" cy="934649"/>
      </dsp:txXfrm>
    </dsp:sp>
    <dsp:sp modelId="{23ED0294-F618-49F7-BCCC-DD56CA4B89C7}">
      <dsp:nvSpPr>
        <dsp:cNvPr id="0" name=""/>
        <dsp:cNvSpPr/>
      </dsp:nvSpPr>
      <dsp:spPr>
        <a:xfrm>
          <a:off x="2105587" y="521275"/>
          <a:ext cx="2336624" cy="934649"/>
        </a:xfrm>
        <a:prstGeom prst="chevron">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Preparation</a:t>
          </a:r>
        </a:p>
      </dsp:txBody>
      <dsp:txXfrm>
        <a:off x="2572912" y="521275"/>
        <a:ext cx="1401975" cy="934649"/>
      </dsp:txXfrm>
    </dsp:sp>
    <dsp:sp modelId="{2C91F1FF-9D7F-4672-B953-24C4A924A65E}">
      <dsp:nvSpPr>
        <dsp:cNvPr id="0" name=""/>
        <dsp:cNvSpPr/>
      </dsp:nvSpPr>
      <dsp:spPr>
        <a:xfrm>
          <a:off x="4208550" y="521275"/>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Notification</a:t>
          </a:r>
        </a:p>
      </dsp:txBody>
      <dsp:txXfrm>
        <a:off x="4675875" y="521275"/>
        <a:ext cx="1401975" cy="934649"/>
      </dsp:txXfrm>
    </dsp:sp>
    <dsp:sp modelId="{34BA7D47-C40A-407B-9158-7A8B3FD32319}">
      <dsp:nvSpPr>
        <dsp:cNvPr id="0" name=""/>
        <dsp:cNvSpPr/>
      </dsp:nvSpPr>
      <dsp:spPr>
        <a:xfrm>
          <a:off x="6311512" y="521275"/>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Report</a:t>
          </a:r>
        </a:p>
      </dsp:txBody>
      <dsp:txXfrm>
        <a:off x="6778837" y="521275"/>
        <a:ext cx="1401975" cy="934649"/>
      </dsp:txXfrm>
    </dsp:sp>
    <dsp:sp modelId="{63C9A73F-4AA8-4F09-AF76-039B88F1DD54}">
      <dsp:nvSpPr>
        <dsp:cNvPr id="0" name=""/>
        <dsp:cNvSpPr/>
      </dsp:nvSpPr>
      <dsp:spPr>
        <a:xfrm>
          <a:off x="8414474" y="521275"/>
          <a:ext cx="2336624" cy="93464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Monitoring Response from Subrecipient </a:t>
          </a:r>
        </a:p>
      </dsp:txBody>
      <dsp:txXfrm>
        <a:off x="8881799" y="521275"/>
        <a:ext cx="1401975" cy="9346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AF17D-02F8-464B-A63D-75F06A365972}" type="datetimeFigureOut">
              <a:rPr lang="en-US" smtClean="0"/>
              <a:t>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330DF8-9B12-4BA5-A218-72B847430908}" type="slidenum">
              <a:rPr lang="en-US" smtClean="0"/>
              <a:t>‹#›</a:t>
            </a:fld>
            <a:endParaRPr lang="en-US"/>
          </a:p>
        </p:txBody>
      </p:sp>
    </p:spTree>
    <p:extLst>
      <p:ext uri="{BB962C8B-B14F-4D97-AF65-F5344CB8AC3E}">
        <p14:creationId xmlns:p14="http://schemas.microsoft.com/office/powerpoint/2010/main" val="3518432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406400"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15963" indent="-274638" eaLnBrk="0" hangingPunct="0">
              <a:spcBef>
                <a:spcPct val="30000"/>
              </a:spcBef>
              <a:defRPr sz="1200">
                <a:solidFill>
                  <a:schemeClr val="tx1"/>
                </a:solidFill>
                <a:latin typeface="Calibri" panose="020F0502020204030204" pitchFamily="34" charset="0"/>
              </a:defRPr>
            </a:lvl2pPr>
            <a:lvl3pPr marL="1101725" indent="-219075" eaLnBrk="0" hangingPunct="0">
              <a:spcBef>
                <a:spcPct val="30000"/>
              </a:spcBef>
              <a:defRPr sz="1200">
                <a:solidFill>
                  <a:schemeClr val="tx1"/>
                </a:solidFill>
                <a:latin typeface="Calibri" panose="020F0502020204030204" pitchFamily="34" charset="0"/>
              </a:defRPr>
            </a:lvl3pPr>
            <a:lvl4pPr marL="1541463" indent="-219075" eaLnBrk="0" hangingPunct="0">
              <a:spcBef>
                <a:spcPct val="30000"/>
              </a:spcBef>
              <a:defRPr sz="1200">
                <a:solidFill>
                  <a:schemeClr val="tx1"/>
                </a:solidFill>
                <a:latin typeface="Calibri" panose="020F0502020204030204" pitchFamily="34" charset="0"/>
              </a:defRPr>
            </a:lvl4pPr>
            <a:lvl5pPr marL="1982788" indent="-219075" eaLnBrk="0" hangingPunct="0">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5D1CF9A-674A-4D53-8E0B-8131A56B9610}" type="slidenum">
              <a:rPr lang="en-US" altLang="en-US" sz="1300">
                <a:latin typeface="Franklin Gothic Medium" panose="020B0603020102020204" pitchFamily="34" charset="0"/>
              </a:rPr>
              <a:pPr eaLnBrk="1" hangingPunct="1">
                <a:spcBef>
                  <a:spcPct val="0"/>
                </a:spcBef>
              </a:pPr>
              <a:t>1</a:t>
            </a:fld>
            <a:endParaRPr lang="en-US" altLang="en-US" sz="1300" dirty="0">
              <a:latin typeface="Franklin Gothic Medium" panose="020B06030201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13</a:t>
            </a:fld>
            <a:endParaRPr lang="en-US"/>
          </a:p>
        </p:txBody>
      </p:sp>
    </p:spTree>
    <p:extLst>
      <p:ext uri="{BB962C8B-B14F-4D97-AF65-F5344CB8AC3E}">
        <p14:creationId xmlns:p14="http://schemas.microsoft.com/office/powerpoint/2010/main" val="2542704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14</a:t>
            </a:fld>
            <a:endParaRPr lang="en-US"/>
          </a:p>
        </p:txBody>
      </p:sp>
    </p:spTree>
    <p:extLst>
      <p:ext uri="{BB962C8B-B14F-4D97-AF65-F5344CB8AC3E}">
        <p14:creationId xmlns:p14="http://schemas.microsoft.com/office/powerpoint/2010/main" val="3276654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15</a:t>
            </a:fld>
            <a:endParaRPr lang="en-US"/>
          </a:p>
        </p:txBody>
      </p:sp>
    </p:spTree>
    <p:extLst>
      <p:ext uri="{BB962C8B-B14F-4D97-AF65-F5344CB8AC3E}">
        <p14:creationId xmlns:p14="http://schemas.microsoft.com/office/powerpoint/2010/main" val="3925933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16</a:t>
            </a:fld>
            <a:endParaRPr lang="en-US"/>
          </a:p>
        </p:txBody>
      </p:sp>
    </p:spTree>
    <p:extLst>
      <p:ext uri="{BB962C8B-B14F-4D97-AF65-F5344CB8AC3E}">
        <p14:creationId xmlns:p14="http://schemas.microsoft.com/office/powerpoint/2010/main" val="3627327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17</a:t>
            </a:fld>
            <a:endParaRPr lang="en-US"/>
          </a:p>
        </p:txBody>
      </p:sp>
    </p:spTree>
    <p:extLst>
      <p:ext uri="{BB962C8B-B14F-4D97-AF65-F5344CB8AC3E}">
        <p14:creationId xmlns:p14="http://schemas.microsoft.com/office/powerpoint/2010/main" val="3681422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18</a:t>
            </a:fld>
            <a:endParaRPr lang="en-US"/>
          </a:p>
        </p:txBody>
      </p:sp>
    </p:spTree>
    <p:extLst>
      <p:ext uri="{BB962C8B-B14F-4D97-AF65-F5344CB8AC3E}">
        <p14:creationId xmlns:p14="http://schemas.microsoft.com/office/powerpoint/2010/main" val="1912749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20</a:t>
            </a:fld>
            <a:endParaRPr lang="en-US"/>
          </a:p>
        </p:txBody>
      </p:sp>
    </p:spTree>
    <p:extLst>
      <p:ext uri="{BB962C8B-B14F-4D97-AF65-F5344CB8AC3E}">
        <p14:creationId xmlns:p14="http://schemas.microsoft.com/office/powerpoint/2010/main" val="3210131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21</a:t>
            </a:fld>
            <a:endParaRPr lang="en-US"/>
          </a:p>
        </p:txBody>
      </p:sp>
    </p:spTree>
    <p:extLst>
      <p:ext uri="{BB962C8B-B14F-4D97-AF65-F5344CB8AC3E}">
        <p14:creationId xmlns:p14="http://schemas.microsoft.com/office/powerpoint/2010/main" val="532726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22</a:t>
            </a:fld>
            <a:endParaRPr lang="en-US"/>
          </a:p>
        </p:txBody>
      </p:sp>
    </p:spTree>
    <p:extLst>
      <p:ext uri="{BB962C8B-B14F-4D97-AF65-F5344CB8AC3E}">
        <p14:creationId xmlns:p14="http://schemas.microsoft.com/office/powerpoint/2010/main" val="2869437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23</a:t>
            </a:fld>
            <a:endParaRPr lang="en-US"/>
          </a:p>
        </p:txBody>
      </p:sp>
    </p:spTree>
    <p:extLst>
      <p:ext uri="{BB962C8B-B14F-4D97-AF65-F5344CB8AC3E}">
        <p14:creationId xmlns:p14="http://schemas.microsoft.com/office/powerpoint/2010/main" val="2685346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Tamara</a:t>
            </a:r>
          </a:p>
        </p:txBody>
      </p:sp>
      <p:sp>
        <p:nvSpPr>
          <p:cNvPr id="4" name="Slide Number Placeholder 3"/>
          <p:cNvSpPr>
            <a:spLocks noGrp="1"/>
          </p:cNvSpPr>
          <p:nvPr>
            <p:ph type="sldNum" sz="quarter" idx="5"/>
          </p:nvPr>
        </p:nvSpPr>
        <p:spPr/>
        <p:txBody>
          <a:bodyPr/>
          <a:lstStyle/>
          <a:p>
            <a:fld id="{66330DF8-9B12-4BA5-A218-72B847430908}" type="slidenum">
              <a:rPr lang="en-US" smtClean="0"/>
              <a:t>3</a:t>
            </a:fld>
            <a:endParaRPr lang="en-US"/>
          </a:p>
        </p:txBody>
      </p:sp>
    </p:spTree>
    <p:extLst>
      <p:ext uri="{BB962C8B-B14F-4D97-AF65-F5344CB8AC3E}">
        <p14:creationId xmlns:p14="http://schemas.microsoft.com/office/powerpoint/2010/main" val="4245406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25</a:t>
            </a:fld>
            <a:endParaRPr lang="en-US"/>
          </a:p>
        </p:txBody>
      </p:sp>
    </p:spTree>
    <p:extLst>
      <p:ext uri="{BB962C8B-B14F-4D97-AF65-F5344CB8AC3E}">
        <p14:creationId xmlns:p14="http://schemas.microsoft.com/office/powerpoint/2010/main" val="3184372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26</a:t>
            </a:fld>
            <a:endParaRPr lang="en-US"/>
          </a:p>
        </p:txBody>
      </p:sp>
    </p:spTree>
    <p:extLst>
      <p:ext uri="{BB962C8B-B14F-4D97-AF65-F5344CB8AC3E}">
        <p14:creationId xmlns:p14="http://schemas.microsoft.com/office/powerpoint/2010/main" val="62016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27</a:t>
            </a:fld>
            <a:endParaRPr lang="en-US"/>
          </a:p>
        </p:txBody>
      </p:sp>
    </p:spTree>
    <p:extLst>
      <p:ext uri="{BB962C8B-B14F-4D97-AF65-F5344CB8AC3E}">
        <p14:creationId xmlns:p14="http://schemas.microsoft.com/office/powerpoint/2010/main" val="2442545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28</a:t>
            </a:fld>
            <a:endParaRPr lang="en-US"/>
          </a:p>
        </p:txBody>
      </p:sp>
    </p:spTree>
    <p:extLst>
      <p:ext uri="{BB962C8B-B14F-4D97-AF65-F5344CB8AC3E}">
        <p14:creationId xmlns:p14="http://schemas.microsoft.com/office/powerpoint/2010/main" val="4244713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29</a:t>
            </a:fld>
            <a:endParaRPr lang="en-US"/>
          </a:p>
        </p:txBody>
      </p:sp>
    </p:spTree>
    <p:extLst>
      <p:ext uri="{BB962C8B-B14F-4D97-AF65-F5344CB8AC3E}">
        <p14:creationId xmlns:p14="http://schemas.microsoft.com/office/powerpoint/2010/main" val="2918591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30</a:t>
            </a:fld>
            <a:endParaRPr lang="en-US"/>
          </a:p>
        </p:txBody>
      </p:sp>
    </p:spTree>
    <p:extLst>
      <p:ext uri="{BB962C8B-B14F-4D97-AF65-F5344CB8AC3E}">
        <p14:creationId xmlns:p14="http://schemas.microsoft.com/office/powerpoint/2010/main" val="1583601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31</a:t>
            </a:fld>
            <a:endParaRPr lang="en-US"/>
          </a:p>
        </p:txBody>
      </p:sp>
    </p:spTree>
    <p:extLst>
      <p:ext uri="{BB962C8B-B14F-4D97-AF65-F5344CB8AC3E}">
        <p14:creationId xmlns:p14="http://schemas.microsoft.com/office/powerpoint/2010/main" val="4030848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32</a:t>
            </a:fld>
            <a:endParaRPr lang="en-US"/>
          </a:p>
        </p:txBody>
      </p:sp>
    </p:spTree>
    <p:extLst>
      <p:ext uri="{BB962C8B-B14F-4D97-AF65-F5344CB8AC3E}">
        <p14:creationId xmlns:p14="http://schemas.microsoft.com/office/powerpoint/2010/main" val="3172502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33</a:t>
            </a:fld>
            <a:endParaRPr lang="en-US"/>
          </a:p>
        </p:txBody>
      </p:sp>
    </p:spTree>
    <p:extLst>
      <p:ext uri="{BB962C8B-B14F-4D97-AF65-F5344CB8AC3E}">
        <p14:creationId xmlns:p14="http://schemas.microsoft.com/office/powerpoint/2010/main" val="2359866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34</a:t>
            </a:fld>
            <a:endParaRPr lang="en-US"/>
          </a:p>
        </p:txBody>
      </p:sp>
    </p:spTree>
    <p:extLst>
      <p:ext uri="{BB962C8B-B14F-4D97-AF65-F5344CB8AC3E}">
        <p14:creationId xmlns:p14="http://schemas.microsoft.com/office/powerpoint/2010/main" val="198315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Tamara</a:t>
            </a:r>
          </a:p>
        </p:txBody>
      </p:sp>
      <p:sp>
        <p:nvSpPr>
          <p:cNvPr id="4" name="Slide Number Placeholder 3"/>
          <p:cNvSpPr>
            <a:spLocks noGrp="1"/>
          </p:cNvSpPr>
          <p:nvPr>
            <p:ph type="sldNum" sz="quarter" idx="5"/>
          </p:nvPr>
        </p:nvSpPr>
        <p:spPr/>
        <p:txBody>
          <a:bodyPr/>
          <a:lstStyle/>
          <a:p>
            <a:fld id="{66330DF8-9B12-4BA5-A218-72B847430908}" type="slidenum">
              <a:rPr lang="en-US" smtClean="0"/>
              <a:t>4</a:t>
            </a:fld>
            <a:endParaRPr lang="en-US"/>
          </a:p>
        </p:txBody>
      </p:sp>
    </p:spTree>
    <p:extLst>
      <p:ext uri="{BB962C8B-B14F-4D97-AF65-F5344CB8AC3E}">
        <p14:creationId xmlns:p14="http://schemas.microsoft.com/office/powerpoint/2010/main" val="1587203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35</a:t>
            </a:fld>
            <a:endParaRPr lang="en-US"/>
          </a:p>
        </p:txBody>
      </p:sp>
    </p:spTree>
    <p:extLst>
      <p:ext uri="{BB962C8B-B14F-4D97-AF65-F5344CB8AC3E}">
        <p14:creationId xmlns:p14="http://schemas.microsoft.com/office/powerpoint/2010/main" val="1385199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5</a:t>
            </a:fld>
            <a:endParaRPr lang="en-US"/>
          </a:p>
        </p:txBody>
      </p:sp>
    </p:spTree>
    <p:extLst>
      <p:ext uri="{BB962C8B-B14F-4D97-AF65-F5344CB8AC3E}">
        <p14:creationId xmlns:p14="http://schemas.microsoft.com/office/powerpoint/2010/main" val="1084980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6</a:t>
            </a:fld>
            <a:endParaRPr lang="en-US"/>
          </a:p>
        </p:txBody>
      </p:sp>
    </p:spTree>
    <p:extLst>
      <p:ext uri="{BB962C8B-B14F-4D97-AF65-F5344CB8AC3E}">
        <p14:creationId xmlns:p14="http://schemas.microsoft.com/office/powerpoint/2010/main" val="150452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7</a:t>
            </a:fld>
            <a:endParaRPr lang="en-US"/>
          </a:p>
        </p:txBody>
      </p:sp>
    </p:spTree>
    <p:extLst>
      <p:ext uri="{BB962C8B-B14F-4D97-AF65-F5344CB8AC3E}">
        <p14:creationId xmlns:p14="http://schemas.microsoft.com/office/powerpoint/2010/main" val="351299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8</a:t>
            </a:fld>
            <a:endParaRPr lang="en-US"/>
          </a:p>
        </p:txBody>
      </p:sp>
    </p:spTree>
    <p:extLst>
      <p:ext uri="{BB962C8B-B14F-4D97-AF65-F5344CB8AC3E}">
        <p14:creationId xmlns:p14="http://schemas.microsoft.com/office/powerpoint/2010/main" val="210037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11</a:t>
            </a:fld>
            <a:endParaRPr lang="en-US"/>
          </a:p>
        </p:txBody>
      </p:sp>
    </p:spTree>
    <p:extLst>
      <p:ext uri="{BB962C8B-B14F-4D97-AF65-F5344CB8AC3E}">
        <p14:creationId xmlns:p14="http://schemas.microsoft.com/office/powerpoint/2010/main" val="2025646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a:t>
            </a:r>
          </a:p>
        </p:txBody>
      </p:sp>
      <p:sp>
        <p:nvSpPr>
          <p:cNvPr id="4" name="Slide Number Placeholder 3"/>
          <p:cNvSpPr>
            <a:spLocks noGrp="1"/>
          </p:cNvSpPr>
          <p:nvPr>
            <p:ph type="sldNum" sz="quarter" idx="5"/>
          </p:nvPr>
        </p:nvSpPr>
        <p:spPr/>
        <p:txBody>
          <a:bodyPr/>
          <a:lstStyle/>
          <a:p>
            <a:fld id="{66330DF8-9B12-4BA5-A218-72B847430908}" type="slidenum">
              <a:rPr lang="en-US" smtClean="0"/>
              <a:t>12</a:t>
            </a:fld>
            <a:endParaRPr lang="en-US"/>
          </a:p>
        </p:txBody>
      </p:sp>
    </p:spTree>
    <p:extLst>
      <p:ext uri="{BB962C8B-B14F-4D97-AF65-F5344CB8AC3E}">
        <p14:creationId xmlns:p14="http://schemas.microsoft.com/office/powerpoint/2010/main" val="3481935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7F53E61F-6F06-4FB6-B122-5A3408335482}" type="datetimeFigureOut">
              <a:rPr lang="en-US" smtClean="0"/>
              <a:t>1/30/2024</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94F82B3-DCB7-4FF6-B37C-B2CE28114D85}" type="slidenum">
              <a:rPr lang="en-US" smtClean="0"/>
              <a:t>‹#›</a:t>
            </a:fld>
            <a:endParaRPr lang="en-US"/>
          </a:p>
        </p:txBody>
      </p:sp>
    </p:spTree>
    <p:extLst>
      <p:ext uri="{BB962C8B-B14F-4D97-AF65-F5344CB8AC3E}">
        <p14:creationId xmlns:p14="http://schemas.microsoft.com/office/powerpoint/2010/main" val="75884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53E61F-6F06-4FB6-B122-5A3408335482}"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F82B3-DCB7-4FF6-B37C-B2CE28114D85}" type="slidenum">
              <a:rPr lang="en-US" smtClean="0"/>
              <a:t>‹#›</a:t>
            </a:fld>
            <a:endParaRPr lang="en-US"/>
          </a:p>
        </p:txBody>
      </p:sp>
    </p:spTree>
    <p:extLst>
      <p:ext uri="{BB962C8B-B14F-4D97-AF65-F5344CB8AC3E}">
        <p14:creationId xmlns:p14="http://schemas.microsoft.com/office/powerpoint/2010/main" val="30502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53E61F-6F06-4FB6-B122-5A3408335482}"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F82B3-DCB7-4FF6-B37C-B2CE28114D85}" type="slidenum">
              <a:rPr lang="en-US" smtClean="0"/>
              <a:t>‹#›</a:t>
            </a:fld>
            <a:endParaRPr lang="en-US"/>
          </a:p>
        </p:txBody>
      </p:sp>
    </p:spTree>
    <p:extLst>
      <p:ext uri="{BB962C8B-B14F-4D97-AF65-F5344CB8AC3E}">
        <p14:creationId xmlns:p14="http://schemas.microsoft.com/office/powerpoint/2010/main" val="28647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53E61F-6F06-4FB6-B122-5A3408335482}"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F82B3-DCB7-4FF6-B37C-B2CE28114D85}" type="slidenum">
              <a:rPr lang="en-US" smtClean="0"/>
              <a:t>‹#›</a:t>
            </a:fld>
            <a:endParaRPr lang="en-US"/>
          </a:p>
        </p:txBody>
      </p:sp>
    </p:spTree>
    <p:extLst>
      <p:ext uri="{BB962C8B-B14F-4D97-AF65-F5344CB8AC3E}">
        <p14:creationId xmlns:p14="http://schemas.microsoft.com/office/powerpoint/2010/main" val="254551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53E61F-6F06-4FB6-B122-5A3408335482}"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F82B3-DCB7-4FF6-B37C-B2CE28114D85}" type="slidenum">
              <a:rPr lang="en-US" smtClean="0"/>
              <a:t>‹#›</a:t>
            </a:fld>
            <a:endParaRPr lang="en-US"/>
          </a:p>
        </p:txBody>
      </p:sp>
    </p:spTree>
    <p:extLst>
      <p:ext uri="{BB962C8B-B14F-4D97-AF65-F5344CB8AC3E}">
        <p14:creationId xmlns:p14="http://schemas.microsoft.com/office/powerpoint/2010/main" val="197081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53E61F-6F06-4FB6-B122-5A3408335482}"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F82B3-DCB7-4FF6-B37C-B2CE28114D85}" type="slidenum">
              <a:rPr lang="en-US" smtClean="0"/>
              <a:t>‹#›</a:t>
            </a:fld>
            <a:endParaRPr lang="en-US"/>
          </a:p>
        </p:txBody>
      </p:sp>
    </p:spTree>
    <p:extLst>
      <p:ext uri="{BB962C8B-B14F-4D97-AF65-F5344CB8AC3E}">
        <p14:creationId xmlns:p14="http://schemas.microsoft.com/office/powerpoint/2010/main" val="182762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53E61F-6F06-4FB6-B122-5A3408335482}" type="datetimeFigureOut">
              <a:rPr lang="en-US" smtClean="0"/>
              <a:t>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4F82B3-DCB7-4FF6-B37C-B2CE28114D85}" type="slidenum">
              <a:rPr lang="en-US" smtClean="0"/>
              <a:t>‹#›</a:t>
            </a:fld>
            <a:endParaRPr lang="en-US"/>
          </a:p>
        </p:txBody>
      </p:sp>
    </p:spTree>
    <p:extLst>
      <p:ext uri="{BB962C8B-B14F-4D97-AF65-F5344CB8AC3E}">
        <p14:creationId xmlns:p14="http://schemas.microsoft.com/office/powerpoint/2010/main" val="757691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53E61F-6F06-4FB6-B122-5A3408335482}" type="datetimeFigureOut">
              <a:rPr lang="en-US" smtClean="0"/>
              <a:t>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F82B3-DCB7-4FF6-B37C-B2CE28114D85}" type="slidenum">
              <a:rPr lang="en-US" smtClean="0"/>
              <a:t>‹#›</a:t>
            </a:fld>
            <a:endParaRPr lang="en-US"/>
          </a:p>
        </p:txBody>
      </p:sp>
    </p:spTree>
    <p:extLst>
      <p:ext uri="{BB962C8B-B14F-4D97-AF65-F5344CB8AC3E}">
        <p14:creationId xmlns:p14="http://schemas.microsoft.com/office/powerpoint/2010/main" val="264006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3E61F-6F06-4FB6-B122-5A3408335482}" type="datetimeFigureOut">
              <a:rPr lang="en-US" smtClean="0"/>
              <a:t>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4F82B3-DCB7-4FF6-B37C-B2CE28114D85}" type="slidenum">
              <a:rPr lang="en-US" smtClean="0"/>
              <a:t>‹#›</a:t>
            </a:fld>
            <a:endParaRPr lang="en-US"/>
          </a:p>
        </p:txBody>
      </p:sp>
    </p:spTree>
    <p:extLst>
      <p:ext uri="{BB962C8B-B14F-4D97-AF65-F5344CB8AC3E}">
        <p14:creationId xmlns:p14="http://schemas.microsoft.com/office/powerpoint/2010/main" val="141180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7F53E61F-6F06-4FB6-B122-5A3408335482}"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94F82B3-DCB7-4FF6-B37C-B2CE28114D85}" type="slidenum">
              <a:rPr lang="en-US" smtClean="0"/>
              <a:t>‹#›</a:t>
            </a:fld>
            <a:endParaRPr lang="en-US"/>
          </a:p>
        </p:txBody>
      </p:sp>
    </p:spTree>
    <p:extLst>
      <p:ext uri="{BB962C8B-B14F-4D97-AF65-F5344CB8AC3E}">
        <p14:creationId xmlns:p14="http://schemas.microsoft.com/office/powerpoint/2010/main" val="312358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7F53E61F-6F06-4FB6-B122-5A3408335482}" type="datetimeFigureOut">
              <a:rPr lang="en-US" smtClean="0"/>
              <a:t>1/30/2024</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94F82B3-DCB7-4FF6-B37C-B2CE28114D85}" type="slidenum">
              <a:rPr lang="en-US" smtClean="0"/>
              <a:t>‹#›</a:t>
            </a:fld>
            <a:endParaRPr lang="en-US"/>
          </a:p>
        </p:txBody>
      </p:sp>
    </p:spTree>
    <p:extLst>
      <p:ext uri="{BB962C8B-B14F-4D97-AF65-F5344CB8AC3E}">
        <p14:creationId xmlns:p14="http://schemas.microsoft.com/office/powerpoint/2010/main" val="187237408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7F53E61F-6F06-4FB6-B122-5A3408335482}" type="datetimeFigureOut">
              <a:rPr lang="en-US" smtClean="0"/>
              <a:t>1/30/2024</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94F82B3-DCB7-4FF6-B37C-B2CE28114D85}" type="slidenum">
              <a:rPr lang="en-US" smtClean="0"/>
              <a:t>‹#›</a:t>
            </a:fld>
            <a:endParaRPr lang="en-US"/>
          </a:p>
        </p:txBody>
      </p:sp>
    </p:spTree>
    <p:extLst>
      <p:ext uri="{BB962C8B-B14F-4D97-AF65-F5344CB8AC3E}">
        <p14:creationId xmlns:p14="http://schemas.microsoft.com/office/powerpoint/2010/main" val="2360358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pn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8.png"/><Relationship Id="rId7" Type="http://schemas.openxmlformats.org/officeDocument/2006/relationships/diagramQuickStyle" Target="../diagrams/quickStyle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8.png"/><Relationship Id="rId4" Type="http://schemas.openxmlformats.org/officeDocument/2006/relationships/image" Target="../media/image9.png"/><Relationship Id="rId9" Type="http://schemas.microsoft.com/office/2007/relationships/diagramDrawing" Target="../diagrams/drawing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png"/><Relationship Id="rId7"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9.png"/><Relationship Id="rId7" Type="http://schemas.openxmlformats.org/officeDocument/2006/relationships/diagramColors" Target="../diagrams/colors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9.png"/><Relationship Id="rId7" Type="http://schemas.openxmlformats.org/officeDocument/2006/relationships/diagramColors" Target="../diagrams/colors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9.png"/><Relationship Id="rId7" Type="http://schemas.openxmlformats.org/officeDocument/2006/relationships/diagramColors" Target="../diagrams/colors1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QuickStyle" Target="../diagrams/quickStyle11.xml"/><Relationship Id="rId11" Type="http://schemas.openxmlformats.org/officeDocument/2006/relationships/image" Target="../media/image10.png"/><Relationship Id="rId5" Type="http://schemas.openxmlformats.org/officeDocument/2006/relationships/diagramLayout" Target="../diagrams/layout11.xml"/><Relationship Id="rId10" Type="http://schemas.openxmlformats.org/officeDocument/2006/relationships/image" Target="../media/image20.emf"/><Relationship Id="rId4" Type="http://schemas.openxmlformats.org/officeDocument/2006/relationships/diagramData" Target="../diagrams/data11.xml"/><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9.png"/><Relationship Id="rId7" Type="http://schemas.openxmlformats.org/officeDocument/2006/relationships/diagramColors" Target="../diagrams/colors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9.png"/><Relationship Id="rId7" Type="http://schemas.openxmlformats.org/officeDocument/2006/relationships/diagramColors" Target="../diagrams/colors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9.png"/><Relationship Id="rId7" Type="http://schemas.openxmlformats.org/officeDocument/2006/relationships/diagramColors" Target="../diagrams/colors1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9.png"/><Relationship Id="rId7" Type="http://schemas.openxmlformats.org/officeDocument/2006/relationships/diagramColors" Target="../diagrams/colors1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9.png"/><Relationship Id="rId7" Type="http://schemas.openxmlformats.org/officeDocument/2006/relationships/diagramColors" Target="../diagrams/colors1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de00dfd10f09071c905d0928428a197d&amp;term_occur=999&amp;term_src=Title:2:Subtitle:A:Chapter:II:Part:200:Subpart:E:Subjgrp:38:200.404" TargetMode="External"/><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law.cornell.edu/definitions/index.php?width=840&amp;height=800&amp;iframe=true&amp;def_id=3d66cac5fd675bfc76ede4888b240176&amp;term_occur=999&amp;term_src=Title:2:Subtitle:A:Chapter:II:Part:200:Subpart:E:Subjgrp:38:200.404" TargetMode="External"/><Relationship Id="rId4" Type="http://schemas.openxmlformats.org/officeDocument/2006/relationships/hyperlink" Target="https://www.law.cornell.edu/definitions/index.php?width=840&amp;height=800&amp;iframe=true&amp;def_id=081a194046528468942c369470c2966a&amp;term_occur=999&amp;term_src=Title:2:Subtitle:A:Chapter:II:Part:200:Subpart:E:Subjgrp:38:200.40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hud.gov/program_offices/administration/hudclips/handbooks/cpd/6509.2"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30" name="Rectangle 13329">
            <a:extLst>
              <a:ext uri="{FF2B5EF4-FFF2-40B4-BE49-F238E27FC236}">
                <a16:creationId xmlns:a16="http://schemas.microsoft.com/office/drawing/2014/main" id="{67218665-EA77-40EC-8172-4F17E2DED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22"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1224748"/>
            <a:ext cx="2069787" cy="15223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413" y="2789482"/>
            <a:ext cx="901659" cy="5701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3413" y="3402982"/>
            <a:ext cx="901659" cy="5701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78451" y="2789482"/>
            <a:ext cx="1124750" cy="7188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8451" y="3550677"/>
            <a:ext cx="689929" cy="4224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2" descr="N:\FORMS\HUD Hou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0725" y="3550677"/>
            <a:ext cx="391442" cy="4224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45546" y="1224748"/>
            <a:ext cx="4166429" cy="274835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9"/>
          <p:cNvSpPr txBox="1">
            <a:spLocks noChangeArrowheads="1"/>
          </p:cNvSpPr>
          <p:nvPr/>
        </p:nvSpPr>
        <p:spPr bwMode="auto">
          <a:xfrm>
            <a:off x="3582123" y="5561201"/>
            <a:ext cx="46360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Wingdings 2" panose="05020102010507070707" pitchFamily="18" charset="2"/>
              <a:buChar char=""/>
              <a:defRPr sz="2000">
                <a:solidFill>
                  <a:schemeClr val="tx2"/>
                </a:solidFill>
                <a:latin typeface="Franklin Gothic Book" panose="020B0503020102020204" pitchFamily="34" charset="0"/>
              </a:defRPr>
            </a:lvl1pPr>
            <a:lvl2pPr marL="742950" indent="-285750" eaLnBrk="0" hangingPunct="0">
              <a:spcBef>
                <a:spcPct val="20000"/>
              </a:spcBef>
              <a:buClr>
                <a:schemeClr val="accent2"/>
              </a:buClr>
              <a:buFont typeface="Wingdings" panose="05000000000000000000" pitchFamily="2" charset="2"/>
              <a:buChar char="§"/>
              <a:defRPr>
                <a:solidFill>
                  <a:schemeClr val="tx2"/>
                </a:solidFill>
                <a:latin typeface="Franklin Gothic Book" panose="020B0503020102020204" pitchFamily="34" charset="0"/>
              </a:defRPr>
            </a:lvl2pPr>
            <a:lvl3pPr marL="1143000" indent="-228600" eaLnBrk="0" hangingPunct="0">
              <a:spcBef>
                <a:spcPct val="20000"/>
              </a:spcBef>
              <a:buClr>
                <a:srgbClr val="928B70"/>
              </a:buClr>
              <a:buFont typeface="Wingdings" panose="05000000000000000000" pitchFamily="2" charset="2"/>
              <a:buChar char="§"/>
              <a:defRPr sz="1600">
                <a:solidFill>
                  <a:schemeClr val="tx2"/>
                </a:solidFill>
                <a:latin typeface="Franklin Gothic Book" panose="020B0503020102020204" pitchFamily="34" charset="0"/>
              </a:defRPr>
            </a:lvl3pPr>
            <a:lvl4pPr marL="1600200" indent="-228600" eaLnBrk="0" hangingPunct="0">
              <a:spcBef>
                <a:spcPct val="20000"/>
              </a:spcBef>
              <a:buClr>
                <a:srgbClr val="87706B"/>
              </a:buClr>
              <a:buFont typeface="Wingdings" panose="05000000000000000000" pitchFamily="2" charset="2"/>
              <a:buChar char="§"/>
              <a:defRPr sz="1400">
                <a:solidFill>
                  <a:schemeClr val="tx2"/>
                </a:solidFill>
                <a:latin typeface="Franklin Gothic Book" panose="020B0503020102020204" pitchFamily="34" charset="0"/>
              </a:defRPr>
            </a:lvl4pPr>
            <a:lvl5pPr marL="2057400" indent="-228600" eaLnBrk="0" hangingPunct="0">
              <a:spcBef>
                <a:spcPct val="20000"/>
              </a:spcBef>
              <a:buClr>
                <a:srgbClr val="6F777D"/>
              </a:buClr>
              <a:buFont typeface="Wingdings" panose="05000000000000000000" pitchFamily="2" charset="2"/>
              <a:buChar char="§"/>
              <a:defRPr sz="13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6F777D"/>
              </a:buClr>
              <a:buFont typeface="Wingdings" panose="05000000000000000000" pitchFamily="2" charset="2"/>
              <a:buChar char="§"/>
              <a:defRPr sz="13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6F777D"/>
              </a:buClr>
              <a:buFont typeface="Wingdings" panose="05000000000000000000" pitchFamily="2" charset="2"/>
              <a:buChar char="§"/>
              <a:defRPr sz="13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6F777D"/>
              </a:buClr>
              <a:buFont typeface="Wingdings" panose="05000000000000000000" pitchFamily="2" charset="2"/>
              <a:buChar char="§"/>
              <a:defRPr sz="13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6F777D"/>
              </a:buClr>
              <a:buFont typeface="Wingdings" panose="05000000000000000000" pitchFamily="2" charset="2"/>
              <a:buChar char="§"/>
              <a:defRPr sz="1300">
                <a:solidFill>
                  <a:schemeClr val="tx2"/>
                </a:solidFill>
                <a:latin typeface="Franklin Gothic Book" panose="020B0503020102020204" pitchFamily="34" charset="0"/>
              </a:defRPr>
            </a:lvl9pPr>
          </a:lstStyle>
          <a:p>
            <a:pPr algn="r" defTabSz="292151" eaLnBrk="1" hangingPunct="1">
              <a:spcBef>
                <a:spcPct val="0"/>
              </a:spcBef>
              <a:spcAft>
                <a:spcPts val="383"/>
              </a:spcAft>
              <a:buClrTx/>
              <a:buNone/>
            </a:pPr>
            <a:r>
              <a:rPr lang="en-US" altLang="en-US" sz="1000" kern="1200" dirty="0">
                <a:solidFill>
                  <a:srgbClr val="263746"/>
                </a:solidFill>
                <a:latin typeface="Franklin Gothic Medium" panose="020B0603020102020204" pitchFamily="34" charset="0"/>
                <a:ea typeface="+mn-ea"/>
                <a:cs typeface="+mn-cs"/>
              </a:rPr>
              <a:t>735 Riverside Dr. / Jackson, MS / 601.718.4642 / mshomecorp.com</a:t>
            </a:r>
            <a:endParaRPr lang="en-US" altLang="en-US" sz="1600" dirty="0">
              <a:solidFill>
                <a:srgbClr val="263746"/>
              </a:solidFill>
              <a:latin typeface="Franklin Gothic Medium" panose="020B0603020102020204" pitchFamily="34" charset="0"/>
            </a:endParaRPr>
          </a:p>
        </p:txBody>
      </p:sp>
      <p:sp>
        <p:nvSpPr>
          <p:cNvPr id="12" name="Rectangle 11"/>
          <p:cNvSpPr/>
          <p:nvPr/>
        </p:nvSpPr>
        <p:spPr>
          <a:xfrm>
            <a:off x="1799530" y="5515482"/>
            <a:ext cx="8592379" cy="45719"/>
          </a:xfrm>
          <a:prstGeom prst="rect">
            <a:avLst/>
          </a:prstGeom>
          <a:solidFill>
            <a:srgbClr val="3E49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66" dirty="0"/>
          </a:p>
        </p:txBody>
      </p:sp>
      <p:pic>
        <p:nvPicPr>
          <p:cNvPr id="4" name="Picture 3" descr="A white logo with a house on a black background&#10;&#10;Description automatically generated">
            <a:extLst>
              <a:ext uri="{FF2B5EF4-FFF2-40B4-BE49-F238E27FC236}">
                <a16:creationId xmlns:a16="http://schemas.microsoft.com/office/drawing/2014/main" id="{8686A462-7361-6012-4DB4-0DC2AB407B2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96049" y="1296799"/>
            <a:ext cx="4785585" cy="24147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B4919-40F3-2F0C-6992-A04973442FC5}"/>
              </a:ext>
            </a:extLst>
          </p:cNvPr>
          <p:cNvSpPr>
            <a:spLocks noGrp="1"/>
          </p:cNvSpPr>
          <p:nvPr>
            <p:ph type="title"/>
          </p:nvPr>
        </p:nvSpPr>
        <p:spPr>
          <a:xfrm>
            <a:off x="709611" y="-120953"/>
            <a:ext cx="10772775" cy="1658198"/>
          </a:xfrm>
        </p:spPr>
        <p:txBody>
          <a:bodyPr/>
          <a:lstStyle/>
          <a:p>
            <a:r>
              <a:rPr lang="en-US" dirty="0"/>
              <a:t>Process &amp; Outcomes</a:t>
            </a:r>
          </a:p>
        </p:txBody>
      </p:sp>
      <p:graphicFrame>
        <p:nvGraphicFramePr>
          <p:cNvPr id="5" name="Diagram 4">
            <a:extLst>
              <a:ext uri="{FF2B5EF4-FFF2-40B4-BE49-F238E27FC236}">
                <a16:creationId xmlns:a16="http://schemas.microsoft.com/office/drawing/2014/main" id="{0DF17B91-2757-4538-47DF-87BCE0BB6075}"/>
              </a:ext>
            </a:extLst>
          </p:cNvPr>
          <p:cNvGraphicFramePr/>
          <p:nvPr>
            <p:extLst>
              <p:ext uri="{D42A27DB-BD31-4B8C-83A1-F6EECF244321}">
                <p14:modId xmlns:p14="http://schemas.microsoft.com/office/powerpoint/2010/main" val="469373395"/>
              </p:ext>
            </p:extLst>
          </p:nvPr>
        </p:nvGraphicFramePr>
        <p:xfrm>
          <a:off x="709610" y="1214332"/>
          <a:ext cx="1077277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6061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33B6677-B49E-2879-0A8D-B61EA4A6A22F}"/>
              </a:ext>
            </a:extLst>
          </p:cNvPr>
          <p:cNvSpPr>
            <a:spLocks noGrp="1"/>
          </p:cNvSpPr>
          <p:nvPr>
            <p:ph idx="1"/>
          </p:nvPr>
        </p:nvSpPr>
        <p:spPr>
          <a:xfrm>
            <a:off x="359229" y="2864017"/>
            <a:ext cx="11832771" cy="3766185"/>
          </a:xfrm>
        </p:spPr>
        <p:txBody>
          <a:bodyPr>
            <a:noAutofit/>
          </a:bodyPr>
          <a:lstStyle/>
          <a:p>
            <a:pPr marL="0" marR="0">
              <a:spcBef>
                <a:spcPts val="0"/>
              </a:spcBef>
              <a:spcAft>
                <a:spcPts val="0"/>
              </a:spcAft>
            </a:pPr>
            <a:endParaRPr lang="en-US" sz="1800" dirty="0">
              <a:ea typeface="Times New Roman" panose="02020603050405020304" pitchFamily="18" charset="0"/>
            </a:endParaRPr>
          </a:p>
          <a:p>
            <a:pPr marL="228600" indent="-228600">
              <a:lnSpc>
                <a:spcPct val="90000"/>
              </a:lnSpc>
              <a:spcBef>
                <a:spcPts val="1000"/>
              </a:spcBef>
              <a:buFont typeface="Arial" panose="020B0604020202020204" pitchFamily="34" charset="0"/>
              <a:buChar char="•"/>
              <a:defRPr/>
            </a:pPr>
            <a:r>
              <a:rPr lang="en-US" sz="3000" dirty="0">
                <a:solidFill>
                  <a:srgbClr val="334D5F"/>
                </a:solidFill>
                <a:latin typeface="Franklin Gothic Book"/>
              </a:rPr>
              <a:t>Consistent with HUD requirements detailed in the CPD Monitoring Handbook and CPD Notice 14-04, MHC conducts a risk assessment   on entities implementing federal funded activities to identify the risk of fraud, waste, abuse, and non-compliance</a:t>
            </a:r>
          </a:p>
          <a:p>
            <a:pPr marL="256032" lvl="1" indent="0">
              <a:lnSpc>
                <a:spcPct val="90000"/>
              </a:lnSpc>
              <a:spcBef>
                <a:spcPts val="1000"/>
              </a:spcBef>
              <a:buNone/>
              <a:defRPr/>
            </a:pPr>
            <a:endParaRPr lang="en-US" sz="3000" dirty="0">
              <a:solidFill>
                <a:srgbClr val="334D5F"/>
              </a:solidFill>
              <a:latin typeface="Franklin Gothic Book"/>
            </a:endParaRPr>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graphicFrame>
        <p:nvGraphicFramePr>
          <p:cNvPr id="5" name="Content Placeholder 3">
            <a:extLst>
              <a:ext uri="{FF2B5EF4-FFF2-40B4-BE49-F238E27FC236}">
                <a16:creationId xmlns:a16="http://schemas.microsoft.com/office/drawing/2014/main" id="{A0A79D48-192A-F5A8-B2D5-74848DA0CFE0}"/>
              </a:ext>
            </a:extLst>
          </p:cNvPr>
          <p:cNvGraphicFramePr>
            <a:graphicFrameLocks/>
          </p:cNvGraphicFramePr>
          <p:nvPr>
            <p:extLst>
              <p:ext uri="{D42A27DB-BD31-4B8C-83A1-F6EECF244321}">
                <p14:modId xmlns:p14="http://schemas.microsoft.com/office/powerpoint/2010/main" val="20093029"/>
              </p:ext>
            </p:extLst>
          </p:nvPr>
        </p:nvGraphicFramePr>
        <p:xfrm>
          <a:off x="614616" y="1138529"/>
          <a:ext cx="10753725" cy="23416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descr="A blue and black logo&#10;&#10;Description automatically generated">
            <a:extLst>
              <a:ext uri="{FF2B5EF4-FFF2-40B4-BE49-F238E27FC236}">
                <a16:creationId xmlns:a16="http://schemas.microsoft.com/office/drawing/2014/main" id="{57F207B9-CA24-E2D0-32C8-5326A6C5DB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3009932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33B6677-B49E-2879-0A8D-B61EA4A6A22F}"/>
              </a:ext>
            </a:extLst>
          </p:cNvPr>
          <p:cNvSpPr>
            <a:spLocks noGrp="1"/>
          </p:cNvSpPr>
          <p:nvPr>
            <p:ph idx="1"/>
          </p:nvPr>
        </p:nvSpPr>
        <p:spPr>
          <a:xfrm>
            <a:off x="359229" y="2173552"/>
            <a:ext cx="11832771" cy="3766185"/>
          </a:xfrm>
        </p:spPr>
        <p:txBody>
          <a:bodyPr>
            <a:noAutofit/>
          </a:bodyPr>
          <a:lstStyle/>
          <a:p>
            <a:pPr marL="0" marR="0">
              <a:spcBef>
                <a:spcPts val="0"/>
              </a:spcBef>
              <a:spcAft>
                <a:spcPts val="0"/>
              </a:spcAft>
            </a:pPr>
            <a:endParaRPr lang="en-US" sz="1800" dirty="0">
              <a:ea typeface="Times New Roman" panose="02020603050405020304" pitchFamily="18" charset="0"/>
            </a:endParaRPr>
          </a:p>
          <a:p>
            <a:pPr marL="228600" indent="-228600">
              <a:lnSpc>
                <a:spcPct val="90000"/>
              </a:lnSpc>
              <a:spcBef>
                <a:spcPts val="1000"/>
              </a:spcBef>
              <a:buFont typeface="Arial" panose="020B0604020202020204" pitchFamily="34" charset="0"/>
              <a:buChar char="•"/>
              <a:defRPr/>
            </a:pPr>
            <a:r>
              <a:rPr lang="en-US" sz="3000" dirty="0">
                <a:solidFill>
                  <a:srgbClr val="334D5F"/>
                </a:solidFill>
                <a:latin typeface="Franklin Gothic Book"/>
              </a:rPr>
              <a:t>Triggers on the Risk Assessment includes:</a:t>
            </a:r>
          </a:p>
          <a:p>
            <a:pPr marL="484632" lvl="1" indent="-228600">
              <a:lnSpc>
                <a:spcPct val="90000"/>
              </a:lnSpc>
              <a:spcBef>
                <a:spcPts val="1000"/>
              </a:spcBef>
              <a:buFont typeface="Arial" panose="020B0604020202020204" pitchFamily="34" charset="0"/>
              <a:buChar char="•"/>
              <a:defRPr/>
            </a:pPr>
            <a:r>
              <a:rPr lang="en-US" sz="3000" dirty="0">
                <a:solidFill>
                  <a:srgbClr val="334D5F"/>
                </a:solidFill>
                <a:latin typeface="Franklin Gothic Book"/>
              </a:rPr>
              <a:t>Turnover of key staff</a:t>
            </a:r>
          </a:p>
          <a:p>
            <a:pPr marL="484632" lvl="1" indent="-228600">
              <a:lnSpc>
                <a:spcPct val="90000"/>
              </a:lnSpc>
              <a:spcBef>
                <a:spcPts val="1000"/>
              </a:spcBef>
              <a:buFont typeface="Arial" panose="020B0604020202020204" pitchFamily="34" charset="0"/>
              <a:buChar char="•"/>
              <a:defRPr/>
            </a:pPr>
            <a:r>
              <a:rPr lang="en-US" sz="3000" dirty="0">
                <a:solidFill>
                  <a:srgbClr val="334D5F"/>
                </a:solidFill>
                <a:latin typeface="Franklin Gothic Book"/>
              </a:rPr>
              <a:t>Frequent and multiple concerns on RFC/documentation</a:t>
            </a:r>
          </a:p>
          <a:p>
            <a:pPr marL="484632" lvl="1" indent="-228600">
              <a:lnSpc>
                <a:spcPct val="90000"/>
              </a:lnSpc>
              <a:spcBef>
                <a:spcPts val="1000"/>
              </a:spcBef>
              <a:buFont typeface="Arial" panose="020B0604020202020204" pitchFamily="34" charset="0"/>
              <a:buChar char="•"/>
              <a:defRPr/>
            </a:pPr>
            <a:r>
              <a:rPr lang="en-US" sz="3000" dirty="0">
                <a:solidFill>
                  <a:srgbClr val="334D5F"/>
                </a:solidFill>
                <a:latin typeface="Franklin Gothic Book"/>
              </a:rPr>
              <a:t>Budgets more than $</a:t>
            </a:r>
          </a:p>
          <a:p>
            <a:pPr marL="484632" lvl="1" indent="-228600">
              <a:lnSpc>
                <a:spcPct val="90000"/>
              </a:lnSpc>
              <a:spcBef>
                <a:spcPts val="1000"/>
              </a:spcBef>
              <a:buFont typeface="Arial" panose="020B0604020202020204" pitchFamily="34" charset="0"/>
              <a:buChar char="•"/>
              <a:defRPr/>
            </a:pPr>
            <a:r>
              <a:rPr lang="en-US" sz="3000" dirty="0">
                <a:solidFill>
                  <a:srgbClr val="334D5F"/>
                </a:solidFill>
                <a:latin typeface="Franklin Gothic Book"/>
              </a:rPr>
              <a:t>Delayed on documentation </a:t>
            </a:r>
          </a:p>
          <a:p>
            <a:pPr marL="484632" lvl="1" indent="-228600">
              <a:lnSpc>
                <a:spcPct val="90000"/>
              </a:lnSpc>
              <a:spcBef>
                <a:spcPts val="1000"/>
              </a:spcBef>
              <a:buFont typeface="Arial" panose="020B0604020202020204" pitchFamily="34" charset="0"/>
              <a:buChar char="•"/>
              <a:defRPr/>
            </a:pPr>
            <a:r>
              <a:rPr lang="en-US" sz="3000" dirty="0">
                <a:solidFill>
                  <a:srgbClr val="334D5F"/>
                </a:solidFill>
                <a:latin typeface="Franklin Gothic Book"/>
              </a:rPr>
              <a:t>Delayed in RFC</a:t>
            </a:r>
          </a:p>
          <a:p>
            <a:pPr marL="484632" lvl="1" indent="-228600">
              <a:lnSpc>
                <a:spcPct val="90000"/>
              </a:lnSpc>
              <a:spcBef>
                <a:spcPts val="1000"/>
              </a:spcBef>
              <a:buFont typeface="Arial" panose="020B0604020202020204" pitchFamily="34" charset="0"/>
              <a:buChar char="•"/>
              <a:defRPr/>
            </a:pPr>
            <a:endParaRPr lang="en-US" sz="3000" dirty="0">
              <a:solidFill>
                <a:srgbClr val="334D5F"/>
              </a:solidFill>
              <a:latin typeface="Franklin Gothic Book"/>
            </a:endParaRPr>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graphicFrame>
        <p:nvGraphicFramePr>
          <p:cNvPr id="5" name="Content Placeholder 3">
            <a:extLst>
              <a:ext uri="{FF2B5EF4-FFF2-40B4-BE49-F238E27FC236}">
                <a16:creationId xmlns:a16="http://schemas.microsoft.com/office/drawing/2014/main" id="{A0A79D48-192A-F5A8-B2D5-74848DA0CFE0}"/>
              </a:ext>
            </a:extLst>
          </p:cNvPr>
          <p:cNvGraphicFramePr>
            <a:graphicFrameLocks/>
          </p:cNvGraphicFramePr>
          <p:nvPr>
            <p:extLst>
              <p:ext uri="{D42A27DB-BD31-4B8C-83A1-F6EECF244321}">
                <p14:modId xmlns:p14="http://schemas.microsoft.com/office/powerpoint/2010/main" val="70273774"/>
              </p:ext>
            </p:extLst>
          </p:nvPr>
        </p:nvGraphicFramePr>
        <p:xfrm>
          <a:off x="614616" y="308105"/>
          <a:ext cx="10753725" cy="23416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blue and black logo&#10;&#10;Description automatically generated">
            <a:extLst>
              <a:ext uri="{FF2B5EF4-FFF2-40B4-BE49-F238E27FC236}">
                <a16:creationId xmlns:a16="http://schemas.microsoft.com/office/drawing/2014/main" id="{4FF8AD49-679C-D561-B488-6CD1EB0648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168743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33B6677-B49E-2879-0A8D-B61EA4A6A22F}"/>
              </a:ext>
            </a:extLst>
          </p:cNvPr>
          <p:cNvSpPr>
            <a:spLocks noGrp="1"/>
          </p:cNvSpPr>
          <p:nvPr>
            <p:ph idx="1"/>
          </p:nvPr>
        </p:nvSpPr>
        <p:spPr>
          <a:xfrm>
            <a:off x="359229" y="1870787"/>
            <a:ext cx="11832771" cy="4311545"/>
          </a:xfrm>
        </p:spPr>
        <p:txBody>
          <a:bodyPr>
            <a:noAutofit/>
          </a:bodyPr>
          <a:lstStyle/>
          <a:p>
            <a:pPr marL="0" marR="0">
              <a:spcBef>
                <a:spcPts val="0"/>
              </a:spcBef>
              <a:spcAft>
                <a:spcPts val="0"/>
              </a:spcAft>
            </a:pPr>
            <a:endParaRPr lang="en-US" sz="1800" dirty="0">
              <a:ea typeface="Times New Roman" panose="02020603050405020304" pitchFamily="18" charset="0"/>
            </a:endParaRPr>
          </a:p>
          <a:p>
            <a:pPr marL="484632" lvl="1" indent="-228600">
              <a:lnSpc>
                <a:spcPct val="90000"/>
              </a:lnSpc>
              <a:spcBef>
                <a:spcPts val="1000"/>
              </a:spcBef>
              <a:buFont typeface="Arial" panose="020B0604020202020204" pitchFamily="34" charset="0"/>
              <a:buChar char="•"/>
              <a:defRPr/>
            </a:pPr>
            <a:r>
              <a:rPr lang="en-US" sz="2400" b="0" i="0" dirty="0">
                <a:effectLst/>
                <a:latin typeface="Arial" panose="020B0604020202020204" pitchFamily="34" charset="0"/>
              </a:rPr>
              <a:t>MHC will complete a Risk Assessment Worksheet</a:t>
            </a:r>
            <a:br>
              <a:rPr lang="en-US" sz="2400" dirty="0"/>
            </a:br>
            <a:r>
              <a:rPr lang="en-US" sz="2400" b="0" i="0" dirty="0">
                <a:effectLst/>
                <a:latin typeface="Arial" panose="020B0604020202020204" pitchFamily="34" charset="0"/>
              </a:rPr>
              <a:t>for each grantee.</a:t>
            </a:r>
          </a:p>
          <a:p>
            <a:pPr marL="484632" lvl="1" indent="-228600">
              <a:lnSpc>
                <a:spcPct val="90000"/>
              </a:lnSpc>
              <a:spcBef>
                <a:spcPts val="1000"/>
              </a:spcBef>
              <a:buFont typeface="Arial" panose="020B0604020202020204" pitchFamily="34" charset="0"/>
              <a:buChar char="•"/>
              <a:defRPr/>
            </a:pPr>
            <a:r>
              <a:rPr lang="en-US" sz="2400" b="0" i="0" dirty="0">
                <a:effectLst/>
                <a:latin typeface="Arial" panose="020B0604020202020204" pitchFamily="34" charset="0"/>
              </a:rPr>
              <a:t>The risk assessment is measured on a 100-point scale</a:t>
            </a:r>
            <a:br>
              <a:rPr lang="en-US" sz="2400" b="0" i="0" dirty="0">
                <a:effectLst/>
                <a:latin typeface="Segoe UI" panose="020B0502040204020203" pitchFamily="34" charset="0"/>
              </a:rPr>
            </a:br>
            <a:r>
              <a:rPr lang="en-US" sz="2400" b="0" i="0" dirty="0">
                <a:effectLst/>
                <a:latin typeface="Arial" panose="020B0604020202020204" pitchFamily="34" charset="0"/>
              </a:rPr>
              <a:t>whereby each grantee is assigned points for various</a:t>
            </a:r>
            <a:br>
              <a:rPr lang="en-US" sz="2400" b="0" i="0" dirty="0">
                <a:effectLst/>
                <a:latin typeface="Segoe UI" panose="020B0502040204020203" pitchFamily="34" charset="0"/>
              </a:rPr>
            </a:br>
            <a:r>
              <a:rPr lang="en-US" sz="2400" b="0" i="0" dirty="0">
                <a:effectLst/>
                <a:latin typeface="Arial" panose="020B0604020202020204" pitchFamily="34" charset="0"/>
              </a:rPr>
              <a:t>factors which are summed up to a total score that</a:t>
            </a:r>
            <a:br>
              <a:rPr lang="en-US" sz="2400" b="0" i="0" dirty="0">
                <a:effectLst/>
                <a:latin typeface="Segoe UI" panose="020B0502040204020203" pitchFamily="34" charset="0"/>
              </a:rPr>
            </a:br>
            <a:r>
              <a:rPr lang="en-US" sz="2400" b="0" i="0" dirty="0">
                <a:effectLst/>
                <a:latin typeface="Arial" panose="020B0604020202020204" pitchFamily="34" charset="0"/>
              </a:rPr>
              <a:t>corresponds with the following risk categories:</a:t>
            </a:r>
            <a:br>
              <a:rPr lang="en-US" sz="2400" b="0" i="0" dirty="0">
                <a:effectLst/>
                <a:latin typeface="Segoe UI" panose="020B0502040204020203" pitchFamily="34" charset="0"/>
              </a:rPr>
            </a:br>
            <a:r>
              <a:rPr lang="en-US" sz="2400" b="0" i="0" dirty="0">
                <a:effectLst/>
                <a:latin typeface="Arial" panose="020B0604020202020204" pitchFamily="34" charset="0"/>
              </a:rPr>
              <a:t> High risk (51-100)</a:t>
            </a:r>
            <a:br>
              <a:rPr lang="en-US" sz="2400" b="0" i="0" dirty="0">
                <a:effectLst/>
                <a:latin typeface="Segoe UI" panose="020B0502040204020203" pitchFamily="34" charset="0"/>
              </a:rPr>
            </a:br>
            <a:r>
              <a:rPr lang="en-US" sz="2400" b="0" i="0" dirty="0">
                <a:effectLst/>
                <a:latin typeface="Arial" panose="020B0604020202020204" pitchFamily="34" charset="0"/>
              </a:rPr>
              <a:t> Medium risk (30-50 points)</a:t>
            </a:r>
            <a:br>
              <a:rPr lang="en-US" sz="2400" b="0" i="0" dirty="0">
                <a:effectLst/>
                <a:latin typeface="Segoe UI" panose="020B0502040204020203" pitchFamily="34" charset="0"/>
              </a:rPr>
            </a:br>
            <a:r>
              <a:rPr lang="en-US" sz="2400" b="0" i="0" dirty="0">
                <a:effectLst/>
                <a:latin typeface="Arial" panose="020B0604020202020204" pitchFamily="34" charset="0"/>
              </a:rPr>
              <a:t> Low risk (0-29 points)</a:t>
            </a:r>
            <a:endParaRPr lang="en-US" sz="3000" dirty="0">
              <a:solidFill>
                <a:srgbClr val="334D5F"/>
              </a:solidFill>
              <a:latin typeface="Franklin Gothic Book"/>
            </a:endParaRPr>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graphicFrame>
        <p:nvGraphicFramePr>
          <p:cNvPr id="5" name="Content Placeholder 3">
            <a:extLst>
              <a:ext uri="{FF2B5EF4-FFF2-40B4-BE49-F238E27FC236}">
                <a16:creationId xmlns:a16="http://schemas.microsoft.com/office/drawing/2014/main" id="{A0A79D48-192A-F5A8-B2D5-74848DA0CFE0}"/>
              </a:ext>
            </a:extLst>
          </p:cNvPr>
          <p:cNvGraphicFramePr>
            <a:graphicFrameLocks/>
          </p:cNvGraphicFramePr>
          <p:nvPr>
            <p:extLst>
              <p:ext uri="{D42A27DB-BD31-4B8C-83A1-F6EECF244321}">
                <p14:modId xmlns:p14="http://schemas.microsoft.com/office/powerpoint/2010/main" val="3292094478"/>
              </p:ext>
            </p:extLst>
          </p:nvPr>
        </p:nvGraphicFramePr>
        <p:xfrm>
          <a:off x="437189" y="93134"/>
          <a:ext cx="10753725" cy="23416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descr="A blue and black logo&#10;&#10;Description automatically generated">
            <a:extLst>
              <a:ext uri="{FF2B5EF4-FFF2-40B4-BE49-F238E27FC236}">
                <a16:creationId xmlns:a16="http://schemas.microsoft.com/office/drawing/2014/main" id="{59D29557-C255-B8A7-B01E-1981A8EB6D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3164852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69AA384-460A-DC1F-52F5-EAD28F081F91}"/>
              </a:ext>
            </a:extLst>
          </p:cNvPr>
          <p:cNvPicPr>
            <a:picLocks noChangeAspect="1"/>
          </p:cNvPicPr>
          <p:nvPr/>
        </p:nvPicPr>
        <p:blipFill rotWithShape="1">
          <a:blip r:embed="rId3"/>
          <a:srcRect l="-97" t="18870" r="78962" b="7943"/>
          <a:stretch/>
        </p:blipFill>
        <p:spPr>
          <a:xfrm>
            <a:off x="383720" y="438538"/>
            <a:ext cx="6994845" cy="5980923"/>
          </a:xfrm>
          <a:prstGeom prst="rect">
            <a:avLst/>
          </a:prstGeom>
        </p:spPr>
      </p:pic>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4"/>
          <a:stretch>
            <a:fillRect/>
          </a:stretch>
        </p:blipFill>
        <p:spPr>
          <a:xfrm>
            <a:off x="11368341" y="6014013"/>
            <a:ext cx="646232" cy="688908"/>
          </a:xfrm>
          <a:prstGeom prst="rect">
            <a:avLst/>
          </a:prstGeom>
        </p:spPr>
      </p:pic>
      <p:graphicFrame>
        <p:nvGraphicFramePr>
          <p:cNvPr id="5" name="Content Placeholder 3">
            <a:extLst>
              <a:ext uri="{FF2B5EF4-FFF2-40B4-BE49-F238E27FC236}">
                <a16:creationId xmlns:a16="http://schemas.microsoft.com/office/drawing/2014/main" id="{A0A79D48-192A-F5A8-B2D5-74848DA0CFE0}"/>
              </a:ext>
            </a:extLst>
          </p:cNvPr>
          <p:cNvGraphicFramePr>
            <a:graphicFrameLocks/>
          </p:cNvGraphicFramePr>
          <p:nvPr>
            <p:extLst>
              <p:ext uri="{D42A27DB-BD31-4B8C-83A1-F6EECF244321}">
                <p14:modId xmlns:p14="http://schemas.microsoft.com/office/powerpoint/2010/main" val="1381928293"/>
              </p:ext>
            </p:extLst>
          </p:nvPr>
        </p:nvGraphicFramePr>
        <p:xfrm>
          <a:off x="8173212" y="2419773"/>
          <a:ext cx="3401568" cy="33580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Picture 2" descr="A white logo with a house on a black background&#10;&#10;Description automatically generated">
            <a:extLst>
              <a:ext uri="{FF2B5EF4-FFF2-40B4-BE49-F238E27FC236}">
                <a16:creationId xmlns:a16="http://schemas.microsoft.com/office/drawing/2014/main" id="{A72CBEF2-B52A-0EAF-37E5-D9776B8A58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29118" y="6233974"/>
            <a:ext cx="1236706" cy="624026"/>
          </a:xfrm>
          <a:prstGeom prst="rect">
            <a:avLst/>
          </a:prstGeom>
        </p:spPr>
      </p:pic>
    </p:spTree>
    <p:extLst>
      <p:ext uri="{BB962C8B-B14F-4D97-AF65-F5344CB8AC3E}">
        <p14:creationId xmlns:p14="http://schemas.microsoft.com/office/powerpoint/2010/main" val="149975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33B6677-B49E-2879-0A8D-B61EA4A6A22F}"/>
              </a:ext>
            </a:extLst>
          </p:cNvPr>
          <p:cNvSpPr>
            <a:spLocks noGrp="1"/>
          </p:cNvSpPr>
          <p:nvPr>
            <p:ph idx="1"/>
          </p:nvPr>
        </p:nvSpPr>
        <p:spPr>
          <a:xfrm>
            <a:off x="177427" y="1702468"/>
            <a:ext cx="11832771" cy="4311545"/>
          </a:xfrm>
        </p:spPr>
        <p:txBody>
          <a:bodyPr>
            <a:noAutofit/>
          </a:bodyPr>
          <a:lstStyle/>
          <a:p>
            <a:pPr marL="0" marR="0">
              <a:spcBef>
                <a:spcPts val="0"/>
              </a:spcBef>
              <a:spcAft>
                <a:spcPts val="0"/>
              </a:spcAft>
            </a:pPr>
            <a:r>
              <a:rPr lang="en-US" sz="3000" dirty="0">
                <a:solidFill>
                  <a:srgbClr val="334D5F"/>
                </a:solidFill>
                <a:latin typeface="Franklin Gothic Book"/>
              </a:rPr>
              <a:t>Determine the type of monitoring (on-site or desk) to be performed, the area(s) that will be reviewed, and the monitoring checklists to be used.</a:t>
            </a:r>
          </a:p>
          <a:p>
            <a:pPr marL="0" marR="0">
              <a:spcBef>
                <a:spcPts val="0"/>
              </a:spcBef>
              <a:spcAft>
                <a:spcPts val="0"/>
              </a:spcAft>
            </a:pPr>
            <a:endParaRPr lang="en-US" sz="3000" dirty="0">
              <a:solidFill>
                <a:srgbClr val="334D5F"/>
              </a:solidFill>
              <a:latin typeface="Franklin Gothic Book"/>
            </a:endParaRPr>
          </a:p>
          <a:p>
            <a:pPr marL="0" marR="0">
              <a:spcBef>
                <a:spcPts val="0"/>
              </a:spcBef>
              <a:spcAft>
                <a:spcPts val="0"/>
              </a:spcAft>
            </a:pPr>
            <a:r>
              <a:rPr lang="en-US" sz="3000" dirty="0">
                <a:solidFill>
                  <a:srgbClr val="334D5F"/>
                </a:solidFill>
                <a:latin typeface="Franklin Gothic Book"/>
              </a:rPr>
              <a:t>Conduct a spot review of RFCs and in data systems to identify areas of concerns.</a:t>
            </a:r>
          </a:p>
          <a:p>
            <a:pPr marL="0" marR="0">
              <a:spcBef>
                <a:spcPts val="0"/>
              </a:spcBef>
              <a:spcAft>
                <a:spcPts val="0"/>
              </a:spcAft>
            </a:pPr>
            <a:endParaRPr lang="en-US" sz="3000" dirty="0">
              <a:solidFill>
                <a:srgbClr val="334D5F"/>
              </a:solidFill>
              <a:latin typeface="Franklin Gothic Book"/>
            </a:endParaRPr>
          </a:p>
          <a:p>
            <a:pPr marL="0" marR="0">
              <a:spcBef>
                <a:spcPts val="0"/>
              </a:spcBef>
              <a:spcAft>
                <a:spcPts val="0"/>
              </a:spcAft>
            </a:pPr>
            <a:r>
              <a:rPr lang="en-US" sz="3000" dirty="0">
                <a:solidFill>
                  <a:srgbClr val="334D5F"/>
                </a:solidFill>
                <a:latin typeface="Franklin Gothic Book"/>
              </a:rPr>
              <a:t>Identify any records that will be reviewed during the monitoring and determine which document will be requested.</a:t>
            </a:r>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graphicFrame>
        <p:nvGraphicFramePr>
          <p:cNvPr id="3" name="Content Placeholder 3">
            <a:extLst>
              <a:ext uri="{FF2B5EF4-FFF2-40B4-BE49-F238E27FC236}">
                <a16:creationId xmlns:a16="http://schemas.microsoft.com/office/drawing/2014/main" id="{A1EAEE1B-5010-3C58-C0F0-4B6DF3BA988D}"/>
              </a:ext>
            </a:extLst>
          </p:cNvPr>
          <p:cNvGraphicFramePr>
            <a:graphicFrameLocks/>
          </p:cNvGraphicFramePr>
          <p:nvPr>
            <p:extLst>
              <p:ext uri="{D42A27DB-BD31-4B8C-83A1-F6EECF244321}">
                <p14:modId xmlns:p14="http://schemas.microsoft.com/office/powerpoint/2010/main" val="3147198901"/>
              </p:ext>
            </p:extLst>
          </p:nvPr>
        </p:nvGraphicFramePr>
        <p:xfrm>
          <a:off x="359229" y="-114369"/>
          <a:ext cx="10753725" cy="23416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descr="A blue and black logo&#10;&#10;Description automatically generated">
            <a:extLst>
              <a:ext uri="{FF2B5EF4-FFF2-40B4-BE49-F238E27FC236}">
                <a16:creationId xmlns:a16="http://schemas.microsoft.com/office/drawing/2014/main" id="{2CA77347-5FF5-96E4-7960-D011BC3895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294549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33B6677-B49E-2879-0A8D-B61EA4A6A22F}"/>
              </a:ext>
            </a:extLst>
          </p:cNvPr>
          <p:cNvSpPr>
            <a:spLocks noGrp="1"/>
          </p:cNvSpPr>
          <p:nvPr>
            <p:ph idx="1"/>
          </p:nvPr>
        </p:nvSpPr>
        <p:spPr>
          <a:xfrm>
            <a:off x="673846" y="1462771"/>
            <a:ext cx="11340727" cy="4311545"/>
          </a:xfrm>
        </p:spPr>
        <p:txBody>
          <a:bodyPr>
            <a:noAutofit/>
          </a:bodyPr>
          <a:lstStyle/>
          <a:p>
            <a:pPr marR="0">
              <a:spcBef>
                <a:spcPts val="0"/>
              </a:spcBef>
              <a:spcAft>
                <a:spcPts val="0"/>
              </a:spcAft>
              <a:buFont typeface="Arial" panose="020B0604020202020204" pitchFamily="34" charset="0"/>
              <a:buChar char="•"/>
            </a:pPr>
            <a:r>
              <a:rPr lang="en-US" sz="3000" dirty="0">
                <a:solidFill>
                  <a:srgbClr val="334D5F"/>
                </a:solidFill>
                <a:latin typeface="Franklin Gothic Book"/>
              </a:rPr>
              <a:t> Grantees are encouraged to review the following throughout the implementation of their program to avoid a monitoring that results in a concern or a finding. </a:t>
            </a:r>
          </a:p>
          <a:p>
            <a:pPr marL="4572" lvl="1" indent="0">
              <a:spcBef>
                <a:spcPts val="0"/>
              </a:spcBef>
              <a:buNone/>
            </a:pPr>
            <a:endParaRPr lang="en-US" sz="3000" dirty="0">
              <a:solidFill>
                <a:srgbClr val="334D5F"/>
              </a:solidFill>
              <a:latin typeface="Franklin Gothic Book"/>
            </a:endParaRPr>
          </a:p>
          <a:p>
            <a:pPr marL="422910" marR="0" indent="-514350">
              <a:spcBef>
                <a:spcPts val="0"/>
              </a:spcBef>
              <a:spcAft>
                <a:spcPts val="0"/>
              </a:spcAft>
              <a:buFont typeface="+mj-lt"/>
              <a:buAutoNum type="arabicPeriod"/>
            </a:pPr>
            <a:r>
              <a:rPr lang="en-US" sz="3000" dirty="0">
                <a:solidFill>
                  <a:srgbClr val="334D5F"/>
                </a:solidFill>
                <a:latin typeface="Franklin Gothic Book"/>
              </a:rPr>
              <a:t>Program Agreement and additional Grant Modifications </a:t>
            </a:r>
          </a:p>
          <a:p>
            <a:pPr marL="422910" marR="0" indent="-514350">
              <a:spcBef>
                <a:spcPts val="0"/>
              </a:spcBef>
              <a:spcAft>
                <a:spcPts val="0"/>
              </a:spcAft>
              <a:buFont typeface="+mj-lt"/>
              <a:buAutoNum type="arabicPeriod"/>
            </a:pPr>
            <a:r>
              <a:rPr lang="en-US" sz="3000" dirty="0">
                <a:solidFill>
                  <a:srgbClr val="334D5F"/>
                </a:solidFill>
                <a:latin typeface="Franklin Gothic Book"/>
              </a:rPr>
              <a:t>Monthly and annual performance reports </a:t>
            </a:r>
          </a:p>
          <a:p>
            <a:pPr marL="678942" lvl="1" indent="-514350">
              <a:spcBef>
                <a:spcPts val="0"/>
              </a:spcBef>
              <a:buFont typeface="+mj-lt"/>
              <a:buAutoNum type="alphaLcPeriod"/>
            </a:pPr>
            <a:r>
              <a:rPr lang="en-US" sz="2600" dirty="0">
                <a:solidFill>
                  <a:srgbClr val="334D5F"/>
                </a:solidFill>
                <a:latin typeface="Franklin Gothic Book"/>
              </a:rPr>
              <a:t>Are you meeting set goals</a:t>
            </a:r>
          </a:p>
          <a:p>
            <a:pPr marL="422910" marR="0" indent="-514350">
              <a:spcBef>
                <a:spcPts val="0"/>
              </a:spcBef>
              <a:spcAft>
                <a:spcPts val="0"/>
              </a:spcAft>
              <a:buFont typeface="+mj-lt"/>
              <a:buAutoNum type="arabicPeriod"/>
            </a:pPr>
            <a:r>
              <a:rPr lang="en-US" sz="3000" dirty="0">
                <a:solidFill>
                  <a:srgbClr val="334D5F"/>
                </a:solidFill>
                <a:latin typeface="Franklin Gothic Book"/>
              </a:rPr>
              <a:t>Request for Cash forms. Are all reimbursements eligible, reasonable, and appropriate? Do you have needed supporting documents that meets state and federal requirements?</a:t>
            </a:r>
          </a:p>
          <a:p>
            <a:pPr marL="422910" marR="0" indent="-514350">
              <a:spcBef>
                <a:spcPts val="0"/>
              </a:spcBef>
              <a:spcAft>
                <a:spcPts val="0"/>
              </a:spcAft>
              <a:buFont typeface="+mj-lt"/>
              <a:buAutoNum type="arabicPeriod"/>
            </a:pPr>
            <a:r>
              <a:rPr lang="en-US" sz="3000" dirty="0">
                <a:solidFill>
                  <a:srgbClr val="334D5F"/>
                </a:solidFill>
                <a:latin typeface="Franklin Gothic Book"/>
              </a:rPr>
              <a:t>Written Standards</a:t>
            </a:r>
          </a:p>
          <a:p>
            <a:pPr marL="422910" marR="0" indent="-514350">
              <a:spcBef>
                <a:spcPts val="0"/>
              </a:spcBef>
              <a:spcAft>
                <a:spcPts val="0"/>
              </a:spcAft>
              <a:buFont typeface="+mj-lt"/>
              <a:buAutoNum type="arabicPeriod"/>
            </a:pPr>
            <a:r>
              <a:rPr lang="en-US" sz="3000" dirty="0">
                <a:solidFill>
                  <a:srgbClr val="334D5F"/>
                </a:solidFill>
                <a:latin typeface="Franklin Gothic Book"/>
              </a:rPr>
              <a:t>Does everything lineup </a:t>
            </a:r>
          </a:p>
          <a:p>
            <a:pPr marL="422910" marR="0" indent="-514350">
              <a:spcBef>
                <a:spcPts val="0"/>
              </a:spcBef>
              <a:spcAft>
                <a:spcPts val="0"/>
              </a:spcAft>
              <a:buFont typeface="+mj-lt"/>
              <a:buAutoNum type="arabicPeriod"/>
            </a:pPr>
            <a:r>
              <a:rPr lang="en-US" sz="3000" dirty="0">
                <a:solidFill>
                  <a:srgbClr val="334D5F"/>
                </a:solidFill>
                <a:latin typeface="Franklin Gothic Book"/>
              </a:rPr>
              <a:t>Do you have a clear separation in your grants</a:t>
            </a:r>
          </a:p>
          <a:p>
            <a:pPr marL="422910" marR="0" indent="-514350">
              <a:spcBef>
                <a:spcPts val="0"/>
              </a:spcBef>
              <a:spcAft>
                <a:spcPts val="0"/>
              </a:spcAft>
              <a:buFont typeface="+mj-lt"/>
              <a:buAutoNum type="arabicPeriod"/>
            </a:pPr>
            <a:endParaRPr lang="en-US" sz="2600" dirty="0">
              <a:solidFill>
                <a:srgbClr val="334D5F"/>
              </a:solidFill>
              <a:latin typeface="Franklin Gothic Book"/>
            </a:endParaRPr>
          </a:p>
          <a:p>
            <a:pPr marL="422910" marR="0" indent="-514350">
              <a:spcBef>
                <a:spcPts val="0"/>
              </a:spcBef>
              <a:spcAft>
                <a:spcPts val="0"/>
              </a:spcAft>
              <a:buFont typeface="+mj-lt"/>
              <a:buAutoNum type="arabicPeriod"/>
            </a:pPr>
            <a:endParaRPr lang="en-US" sz="3000" dirty="0">
              <a:solidFill>
                <a:srgbClr val="334D5F"/>
              </a:solidFill>
              <a:latin typeface="Franklin Gothic Book"/>
            </a:endParaRPr>
          </a:p>
          <a:p>
            <a:pPr marL="0" marR="0">
              <a:spcBef>
                <a:spcPts val="0"/>
              </a:spcBef>
              <a:spcAft>
                <a:spcPts val="0"/>
              </a:spcAft>
            </a:pPr>
            <a:endParaRPr lang="en-US" sz="3000" dirty="0">
              <a:solidFill>
                <a:srgbClr val="334D5F"/>
              </a:solidFill>
              <a:latin typeface="Franklin Gothic Book"/>
            </a:endParaRPr>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graphicFrame>
        <p:nvGraphicFramePr>
          <p:cNvPr id="3" name="Content Placeholder 3">
            <a:extLst>
              <a:ext uri="{FF2B5EF4-FFF2-40B4-BE49-F238E27FC236}">
                <a16:creationId xmlns:a16="http://schemas.microsoft.com/office/drawing/2014/main" id="{A1EAEE1B-5010-3C58-C0F0-4B6DF3BA988D}"/>
              </a:ext>
            </a:extLst>
          </p:cNvPr>
          <p:cNvGraphicFramePr>
            <a:graphicFrameLocks/>
          </p:cNvGraphicFramePr>
          <p:nvPr>
            <p:extLst>
              <p:ext uri="{D42A27DB-BD31-4B8C-83A1-F6EECF244321}">
                <p14:modId xmlns:p14="http://schemas.microsoft.com/office/powerpoint/2010/main" val="2308127487"/>
              </p:ext>
            </p:extLst>
          </p:nvPr>
        </p:nvGraphicFramePr>
        <p:xfrm>
          <a:off x="437189" y="-157278"/>
          <a:ext cx="10753725" cy="197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descr="A blue and black logo&#10;&#10;Description automatically generated">
            <a:extLst>
              <a:ext uri="{FF2B5EF4-FFF2-40B4-BE49-F238E27FC236}">
                <a16:creationId xmlns:a16="http://schemas.microsoft.com/office/drawing/2014/main" id="{0482CFA7-3241-3CB7-6E14-80B531746C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58509" y="6092892"/>
            <a:ext cx="1632405" cy="652962"/>
          </a:xfrm>
          <a:prstGeom prst="rect">
            <a:avLst/>
          </a:prstGeom>
        </p:spPr>
      </p:pic>
    </p:spTree>
    <p:extLst>
      <p:ext uri="{BB962C8B-B14F-4D97-AF65-F5344CB8AC3E}">
        <p14:creationId xmlns:p14="http://schemas.microsoft.com/office/powerpoint/2010/main" val="3808535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33B6677-B49E-2879-0A8D-B61EA4A6A22F}"/>
              </a:ext>
            </a:extLst>
          </p:cNvPr>
          <p:cNvSpPr>
            <a:spLocks noGrp="1"/>
          </p:cNvSpPr>
          <p:nvPr>
            <p:ph idx="1"/>
          </p:nvPr>
        </p:nvSpPr>
        <p:spPr>
          <a:xfrm>
            <a:off x="669471" y="1702468"/>
            <a:ext cx="11340727" cy="4311545"/>
          </a:xfrm>
        </p:spPr>
        <p:txBody>
          <a:bodyPr>
            <a:noAutofit/>
          </a:bodyPr>
          <a:lstStyle/>
          <a:p>
            <a:pPr marR="0">
              <a:spcBef>
                <a:spcPts val="0"/>
              </a:spcBef>
              <a:spcAft>
                <a:spcPts val="0"/>
              </a:spcAft>
              <a:buFont typeface="Arial" panose="020B0604020202020204" pitchFamily="34" charset="0"/>
              <a:buChar char="•"/>
            </a:pPr>
            <a:r>
              <a:rPr lang="en-US" sz="3000" dirty="0">
                <a:solidFill>
                  <a:srgbClr val="334D5F"/>
                </a:solidFill>
                <a:latin typeface="Franklin Gothic Book"/>
              </a:rPr>
              <a:t> Once the date of the monitoring is determined, an Intent to Monitor Letter and email will be sent to the grantee before the monitoring event</a:t>
            </a:r>
          </a:p>
          <a:p>
            <a:pPr marL="4572" lvl="1" indent="0">
              <a:spcBef>
                <a:spcPts val="0"/>
              </a:spcBef>
              <a:buNone/>
            </a:pPr>
            <a:endParaRPr lang="en-US" sz="3000" dirty="0">
              <a:solidFill>
                <a:srgbClr val="334D5F"/>
              </a:solidFill>
              <a:latin typeface="Franklin Gothic Book"/>
            </a:endParaRPr>
          </a:p>
          <a:p>
            <a:pPr marL="4572" lvl="1" indent="0">
              <a:spcBef>
                <a:spcPts val="0"/>
              </a:spcBef>
              <a:buNone/>
            </a:pPr>
            <a:r>
              <a:rPr lang="en-US" sz="3000" dirty="0">
                <a:solidFill>
                  <a:srgbClr val="334D5F"/>
                </a:solidFill>
                <a:latin typeface="Franklin Gothic Book"/>
              </a:rPr>
              <a:t>The letter should include the following:</a:t>
            </a:r>
          </a:p>
          <a:p>
            <a:pPr>
              <a:spcBef>
                <a:spcPts val="0"/>
              </a:spcBef>
              <a:buFont typeface="Wingdings" panose="05000000000000000000" pitchFamily="2" charset="2"/>
              <a:buChar char="Ø"/>
            </a:pPr>
            <a:r>
              <a:rPr lang="en-US" sz="3000" dirty="0">
                <a:solidFill>
                  <a:srgbClr val="334D5F"/>
                </a:solidFill>
                <a:latin typeface="Franklin Gothic Book"/>
              </a:rPr>
              <a:t>Date(s) of the monitoring event and a statement indicating whether the review will occur remotely or on-site</a:t>
            </a:r>
          </a:p>
          <a:p>
            <a:pPr>
              <a:spcBef>
                <a:spcPts val="0"/>
              </a:spcBef>
              <a:buFont typeface="Wingdings" panose="05000000000000000000" pitchFamily="2" charset="2"/>
              <a:buChar char="Ø"/>
            </a:pPr>
            <a:r>
              <a:rPr lang="en-US" sz="3000" dirty="0">
                <a:solidFill>
                  <a:srgbClr val="334D5F"/>
                </a:solidFill>
                <a:latin typeface="Franklin Gothic Book"/>
              </a:rPr>
              <a:t>Activity(</a:t>
            </a:r>
            <a:r>
              <a:rPr lang="en-US" sz="3000" dirty="0" err="1">
                <a:solidFill>
                  <a:srgbClr val="334D5F"/>
                </a:solidFill>
                <a:latin typeface="Franklin Gothic Book"/>
              </a:rPr>
              <a:t>ies</a:t>
            </a:r>
            <a:r>
              <a:rPr lang="en-US" sz="3000" dirty="0">
                <a:solidFill>
                  <a:srgbClr val="334D5F"/>
                </a:solidFill>
                <a:latin typeface="Franklin Gothic Book"/>
              </a:rPr>
              <a:t>) and area(s) to be reviewed</a:t>
            </a:r>
          </a:p>
          <a:p>
            <a:pPr>
              <a:spcBef>
                <a:spcPts val="0"/>
              </a:spcBef>
              <a:buFont typeface="Wingdings" panose="05000000000000000000" pitchFamily="2" charset="2"/>
              <a:buChar char="Ø"/>
            </a:pPr>
            <a:r>
              <a:rPr lang="en-US" sz="3000" dirty="0">
                <a:solidFill>
                  <a:srgbClr val="334D5F"/>
                </a:solidFill>
                <a:latin typeface="Franklin Gothic Book"/>
              </a:rPr>
              <a:t>A request of deidentified applicant list from HMIS/other </a:t>
            </a:r>
          </a:p>
          <a:p>
            <a:pPr>
              <a:spcBef>
                <a:spcPts val="0"/>
              </a:spcBef>
              <a:buFont typeface="Wingdings" panose="05000000000000000000" pitchFamily="2" charset="2"/>
              <a:buChar char="Ø"/>
            </a:pPr>
            <a:r>
              <a:rPr lang="en-US" sz="3000" dirty="0">
                <a:solidFill>
                  <a:srgbClr val="334D5F"/>
                </a:solidFill>
                <a:latin typeface="Franklin Gothic Book"/>
              </a:rPr>
              <a:t>A list of requested documents. Additional documents may be requested during and after the monitoring.</a:t>
            </a:r>
            <a:endParaRPr lang="en-US" sz="2600" dirty="0">
              <a:solidFill>
                <a:srgbClr val="334D5F"/>
              </a:solidFill>
              <a:latin typeface="Franklin Gothic Book"/>
            </a:endParaRPr>
          </a:p>
          <a:p>
            <a:pPr marL="0" marR="0">
              <a:spcBef>
                <a:spcPts val="0"/>
              </a:spcBef>
              <a:spcAft>
                <a:spcPts val="0"/>
              </a:spcAft>
            </a:pPr>
            <a:endParaRPr lang="en-US" sz="3000" dirty="0">
              <a:solidFill>
                <a:srgbClr val="334D5F"/>
              </a:solidFill>
              <a:latin typeface="Franklin Gothic Book"/>
            </a:endParaRPr>
          </a:p>
          <a:p>
            <a:pPr marL="0" marR="0">
              <a:spcBef>
                <a:spcPts val="0"/>
              </a:spcBef>
              <a:spcAft>
                <a:spcPts val="0"/>
              </a:spcAft>
            </a:pPr>
            <a:endParaRPr lang="en-US" sz="3000" dirty="0">
              <a:solidFill>
                <a:srgbClr val="334D5F"/>
              </a:solidFill>
              <a:latin typeface="Franklin Gothic Book"/>
            </a:endParaRPr>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graphicFrame>
        <p:nvGraphicFramePr>
          <p:cNvPr id="2" name="Content Placeholder 3">
            <a:extLst>
              <a:ext uri="{FF2B5EF4-FFF2-40B4-BE49-F238E27FC236}">
                <a16:creationId xmlns:a16="http://schemas.microsoft.com/office/drawing/2014/main" id="{76DC5E30-07DD-15C5-5E04-FE4B7A5AAA83}"/>
              </a:ext>
            </a:extLst>
          </p:cNvPr>
          <p:cNvGraphicFramePr>
            <a:graphicFrameLocks/>
          </p:cNvGraphicFramePr>
          <p:nvPr>
            <p:extLst>
              <p:ext uri="{D42A27DB-BD31-4B8C-83A1-F6EECF244321}">
                <p14:modId xmlns:p14="http://schemas.microsoft.com/office/powerpoint/2010/main" val="1084039042"/>
              </p:ext>
            </p:extLst>
          </p:nvPr>
        </p:nvGraphicFramePr>
        <p:xfrm>
          <a:off x="768804" y="-168628"/>
          <a:ext cx="10753725" cy="23416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blue and black logo&#10;&#10;Description automatically generated">
            <a:extLst>
              <a:ext uri="{FF2B5EF4-FFF2-40B4-BE49-F238E27FC236}">
                <a16:creationId xmlns:a16="http://schemas.microsoft.com/office/drawing/2014/main" id="{A7F477D0-DC66-F67F-8C6E-D0AC55B5B1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4054861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33B6677-B49E-2879-0A8D-B61EA4A6A22F}"/>
              </a:ext>
            </a:extLst>
          </p:cNvPr>
          <p:cNvSpPr>
            <a:spLocks noGrp="1"/>
          </p:cNvSpPr>
          <p:nvPr>
            <p:ph sz="half" idx="1"/>
          </p:nvPr>
        </p:nvSpPr>
        <p:spPr>
          <a:xfrm>
            <a:off x="669471" y="1975355"/>
            <a:ext cx="4663440" cy="3767328"/>
          </a:xfrm>
        </p:spPr>
        <p:txBody>
          <a:bodyPr>
            <a:noAutofit/>
          </a:bodyPr>
          <a:lstStyle/>
          <a:p>
            <a:pPr marR="0">
              <a:spcBef>
                <a:spcPts val="0"/>
              </a:spcBef>
              <a:spcAft>
                <a:spcPts val="0"/>
              </a:spcAft>
              <a:buFont typeface="Arial" panose="020B0604020202020204" pitchFamily="34" charset="0"/>
              <a:buChar char="•"/>
            </a:pPr>
            <a:r>
              <a:rPr lang="en-US" sz="3000" dirty="0">
                <a:solidFill>
                  <a:srgbClr val="334D5F"/>
                </a:solidFill>
                <a:latin typeface="Franklin Gothic Book"/>
              </a:rPr>
              <a:t>Pic of notice </a:t>
            </a:r>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graphicFrame>
        <p:nvGraphicFramePr>
          <p:cNvPr id="2" name="Content Placeholder 3">
            <a:extLst>
              <a:ext uri="{FF2B5EF4-FFF2-40B4-BE49-F238E27FC236}">
                <a16:creationId xmlns:a16="http://schemas.microsoft.com/office/drawing/2014/main" id="{76DC5E30-07DD-15C5-5E04-FE4B7A5AAA83}"/>
              </a:ext>
            </a:extLst>
          </p:cNvPr>
          <p:cNvGraphicFramePr>
            <a:graphicFrameLocks/>
          </p:cNvGraphicFramePr>
          <p:nvPr/>
        </p:nvGraphicFramePr>
        <p:xfrm>
          <a:off x="768804" y="-168628"/>
          <a:ext cx="10753725" cy="23416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40B5C0DA-3D19-79F1-DD2C-FCA4373C679E}"/>
              </a:ext>
            </a:extLst>
          </p:cNvPr>
          <p:cNvPicPr>
            <a:picLocks noChangeAspect="1"/>
          </p:cNvPicPr>
          <p:nvPr/>
        </p:nvPicPr>
        <p:blipFill rotWithShape="1">
          <a:blip r:embed="rId9"/>
          <a:srcRect l="12445" t="10323" r="68689" b="27541"/>
          <a:stretch/>
        </p:blipFill>
        <p:spPr>
          <a:xfrm>
            <a:off x="669471" y="1606051"/>
            <a:ext cx="4490358" cy="4159411"/>
          </a:xfrm>
          <a:prstGeom prst="rect">
            <a:avLst/>
          </a:prstGeom>
        </p:spPr>
      </p:pic>
      <p:pic>
        <p:nvPicPr>
          <p:cNvPr id="16" name="Content Placeholder 15">
            <a:extLst>
              <a:ext uri="{FF2B5EF4-FFF2-40B4-BE49-F238E27FC236}">
                <a16:creationId xmlns:a16="http://schemas.microsoft.com/office/drawing/2014/main" id="{19FCCA9D-CE55-CD37-6F4F-7D26F3FD7B59}"/>
              </a:ext>
            </a:extLst>
          </p:cNvPr>
          <p:cNvPicPr>
            <a:picLocks noGrp="1" noChangeAspect="1"/>
          </p:cNvPicPr>
          <p:nvPr>
            <p:ph sz="half" idx="2"/>
          </p:nvPr>
        </p:nvPicPr>
        <p:blipFill rotWithShape="1">
          <a:blip r:embed="rId10"/>
          <a:srcRect t="9364" b="14493"/>
          <a:stretch/>
        </p:blipFill>
        <p:spPr>
          <a:xfrm>
            <a:off x="5943600" y="1622783"/>
            <a:ext cx="4902037" cy="4252094"/>
          </a:xfrm>
        </p:spPr>
      </p:pic>
      <p:sp>
        <p:nvSpPr>
          <p:cNvPr id="3" name="TextBox 2">
            <a:extLst>
              <a:ext uri="{FF2B5EF4-FFF2-40B4-BE49-F238E27FC236}">
                <a16:creationId xmlns:a16="http://schemas.microsoft.com/office/drawing/2014/main" id="{697134CC-E42D-06E1-7441-6BA0D02E51C7}"/>
              </a:ext>
            </a:extLst>
          </p:cNvPr>
          <p:cNvSpPr txBox="1"/>
          <p:nvPr/>
        </p:nvSpPr>
        <p:spPr>
          <a:xfrm>
            <a:off x="3128965" y="5874877"/>
            <a:ext cx="6944123" cy="707886"/>
          </a:xfrm>
          <a:prstGeom prst="rect">
            <a:avLst/>
          </a:prstGeom>
          <a:noFill/>
        </p:spPr>
        <p:txBody>
          <a:bodyPr wrap="square" rtlCol="0">
            <a:spAutoFit/>
          </a:bodyPr>
          <a:lstStyle/>
          <a:p>
            <a:r>
              <a:rPr lang="en-US" sz="4000" b="1" dirty="0"/>
              <a:t>Get YOUR HOUSE in order!</a:t>
            </a:r>
          </a:p>
        </p:txBody>
      </p:sp>
      <p:pic>
        <p:nvPicPr>
          <p:cNvPr id="5" name="Picture 4" descr="A blue and black logo&#10;&#10;Description automatically generated">
            <a:extLst>
              <a:ext uri="{FF2B5EF4-FFF2-40B4-BE49-F238E27FC236}">
                <a16:creationId xmlns:a16="http://schemas.microsoft.com/office/drawing/2014/main" id="{F6D3047D-C459-FD79-9CE7-6182D3FAE5F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240759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3EFC75-D61F-4CEA-9817-11CC86030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1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02F3DD-3E32-4AF8-BFA1-D131A6B4B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rgbClr val="D1955C"/>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ith a black background&#10;&#10;Description automatically generated">
            <a:extLst>
              <a:ext uri="{FF2B5EF4-FFF2-40B4-BE49-F238E27FC236}">
                <a16:creationId xmlns:a16="http://schemas.microsoft.com/office/drawing/2014/main" id="{53C17AC7-74E2-7BAE-88D0-0C82A72D05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6388" y="933482"/>
            <a:ext cx="10619225" cy="4991035"/>
          </a:xfrm>
          <a:prstGeom prst="rect">
            <a:avLst/>
          </a:prstGeom>
        </p:spPr>
      </p:pic>
    </p:spTree>
    <p:extLst>
      <p:ext uri="{BB962C8B-B14F-4D97-AF65-F5344CB8AC3E}">
        <p14:creationId xmlns:p14="http://schemas.microsoft.com/office/powerpoint/2010/main" val="160184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1CDEC6-C3BB-718C-EFD2-AC4C35C502CD}"/>
              </a:ext>
            </a:extLst>
          </p:cNvPr>
          <p:cNvSpPr txBox="1"/>
          <p:nvPr/>
        </p:nvSpPr>
        <p:spPr>
          <a:xfrm>
            <a:off x="1278444" y="1790041"/>
            <a:ext cx="9635112" cy="2862322"/>
          </a:xfrm>
          <a:prstGeom prst="rect">
            <a:avLst/>
          </a:prstGeom>
          <a:noFill/>
        </p:spPr>
        <p:txBody>
          <a:bodyPr wrap="square" rtlCol="0">
            <a:spAutoFit/>
          </a:bodyPr>
          <a:lstStyle/>
          <a:p>
            <a:pPr lvl="1" algn="ctr"/>
            <a:r>
              <a:rPr lang="en-US" sz="6000" b="1" dirty="0"/>
              <a:t>Monitoring and Grant Closeout,</a:t>
            </a:r>
          </a:p>
          <a:p>
            <a:pPr lvl="1" algn="ctr"/>
            <a:r>
              <a:rPr lang="en-US" sz="6000" b="1" dirty="0"/>
              <a:t> What to Expect?</a:t>
            </a:r>
          </a:p>
        </p:txBody>
      </p:sp>
    </p:spTree>
    <p:extLst>
      <p:ext uri="{BB962C8B-B14F-4D97-AF65-F5344CB8AC3E}">
        <p14:creationId xmlns:p14="http://schemas.microsoft.com/office/powerpoint/2010/main" val="1888993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33B6677-B49E-2879-0A8D-B61EA4A6A22F}"/>
              </a:ext>
            </a:extLst>
          </p:cNvPr>
          <p:cNvSpPr>
            <a:spLocks noGrp="1"/>
          </p:cNvSpPr>
          <p:nvPr>
            <p:ph idx="1"/>
          </p:nvPr>
        </p:nvSpPr>
        <p:spPr>
          <a:xfrm>
            <a:off x="669471" y="1702468"/>
            <a:ext cx="11340727" cy="4311545"/>
          </a:xfrm>
        </p:spPr>
        <p:txBody>
          <a:bodyPr>
            <a:noAutofit/>
          </a:bodyPr>
          <a:lstStyle/>
          <a:p>
            <a:pPr marR="0">
              <a:spcBef>
                <a:spcPts val="0"/>
              </a:spcBef>
              <a:spcAft>
                <a:spcPts val="0"/>
              </a:spcAft>
              <a:buFont typeface="Arial" panose="020B0604020202020204" pitchFamily="34" charset="0"/>
              <a:buChar char="•"/>
            </a:pPr>
            <a:r>
              <a:rPr lang="en-US" sz="3000" dirty="0">
                <a:solidFill>
                  <a:srgbClr val="334D5F"/>
                </a:solidFill>
                <a:latin typeface="Franklin Gothic Book"/>
              </a:rPr>
              <a:t> Depending on the program being monitored (Shelter, Street Outreach, RRH, HP, TBRA, STRMU, PHP, Supportive Services), MHC may need to select a sample of client files to review. </a:t>
            </a:r>
          </a:p>
          <a:p>
            <a:pPr marR="0">
              <a:spcBef>
                <a:spcPts val="0"/>
              </a:spcBef>
              <a:spcAft>
                <a:spcPts val="0"/>
              </a:spcAft>
              <a:buFont typeface="Arial" panose="020B0604020202020204" pitchFamily="34" charset="0"/>
              <a:buChar char="•"/>
            </a:pPr>
            <a:r>
              <a:rPr lang="en-US" sz="3000" dirty="0">
                <a:solidFill>
                  <a:srgbClr val="334D5F"/>
                </a:solidFill>
                <a:latin typeface="Franklin Gothic Book"/>
              </a:rPr>
              <a:t>All clients entered into a housing/service programs in HMIS are reported on to HUD and will be subject to selection in the sample.</a:t>
            </a:r>
          </a:p>
          <a:p>
            <a:pPr marR="0">
              <a:spcBef>
                <a:spcPts val="0"/>
              </a:spcBef>
              <a:spcAft>
                <a:spcPts val="0"/>
              </a:spcAft>
              <a:buFont typeface="Arial" panose="020B0604020202020204" pitchFamily="34" charset="0"/>
              <a:buChar char="•"/>
            </a:pPr>
            <a:r>
              <a:rPr lang="en-US" sz="3000" dirty="0">
                <a:solidFill>
                  <a:srgbClr val="334D5F"/>
                </a:solidFill>
                <a:latin typeface="Franklin Gothic Book"/>
              </a:rPr>
              <a:t>The number of client files subject (but not limited) to review is based on the complete list (all unique) of all clients reported based on monitoring dates identified in the notification. </a:t>
            </a:r>
          </a:p>
          <a:p>
            <a:pPr marR="0">
              <a:spcBef>
                <a:spcPts val="0"/>
              </a:spcBef>
              <a:spcAft>
                <a:spcPts val="0"/>
              </a:spcAft>
              <a:buFont typeface="Arial" panose="020B0604020202020204" pitchFamily="34" charset="0"/>
              <a:buChar char="•"/>
            </a:pPr>
            <a:endParaRPr lang="en-US" sz="3000" dirty="0">
              <a:solidFill>
                <a:srgbClr val="334D5F"/>
              </a:solidFill>
              <a:latin typeface="Franklin Gothic Book"/>
            </a:endParaRPr>
          </a:p>
          <a:p>
            <a:pPr marL="0" marR="0" indent="0">
              <a:spcBef>
                <a:spcPts val="0"/>
              </a:spcBef>
              <a:spcAft>
                <a:spcPts val="0"/>
              </a:spcAft>
              <a:buNone/>
            </a:pPr>
            <a:r>
              <a:rPr lang="en-US" sz="3000" dirty="0">
                <a:solidFill>
                  <a:srgbClr val="334D5F"/>
                </a:solidFill>
                <a:latin typeface="Franklin Gothic Book"/>
              </a:rPr>
              <a:t> </a:t>
            </a:r>
            <a:endParaRPr lang="en-US" sz="2600" dirty="0">
              <a:solidFill>
                <a:srgbClr val="334D5F"/>
              </a:solidFill>
              <a:latin typeface="Franklin Gothic Book"/>
            </a:endParaRPr>
          </a:p>
          <a:p>
            <a:pPr marL="0" marR="0">
              <a:spcBef>
                <a:spcPts val="0"/>
              </a:spcBef>
              <a:spcAft>
                <a:spcPts val="0"/>
              </a:spcAft>
            </a:pPr>
            <a:endParaRPr lang="en-US" sz="3000" dirty="0">
              <a:solidFill>
                <a:srgbClr val="334D5F"/>
              </a:solidFill>
              <a:latin typeface="Franklin Gothic Book"/>
            </a:endParaRPr>
          </a:p>
          <a:p>
            <a:pPr marL="0" marR="0">
              <a:spcBef>
                <a:spcPts val="0"/>
              </a:spcBef>
              <a:spcAft>
                <a:spcPts val="0"/>
              </a:spcAft>
            </a:pPr>
            <a:endParaRPr lang="en-US" sz="3000" dirty="0">
              <a:solidFill>
                <a:srgbClr val="334D5F"/>
              </a:solidFill>
              <a:latin typeface="Franklin Gothic Book"/>
            </a:endParaRPr>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graphicFrame>
        <p:nvGraphicFramePr>
          <p:cNvPr id="2" name="Content Placeholder 3">
            <a:extLst>
              <a:ext uri="{FF2B5EF4-FFF2-40B4-BE49-F238E27FC236}">
                <a16:creationId xmlns:a16="http://schemas.microsoft.com/office/drawing/2014/main" id="{76DC5E30-07DD-15C5-5E04-FE4B7A5AAA83}"/>
              </a:ext>
            </a:extLst>
          </p:cNvPr>
          <p:cNvGraphicFramePr>
            <a:graphicFrameLocks/>
          </p:cNvGraphicFramePr>
          <p:nvPr>
            <p:extLst>
              <p:ext uri="{D42A27DB-BD31-4B8C-83A1-F6EECF244321}">
                <p14:modId xmlns:p14="http://schemas.microsoft.com/office/powerpoint/2010/main" val="3054551500"/>
              </p:ext>
            </p:extLst>
          </p:nvPr>
        </p:nvGraphicFramePr>
        <p:xfrm>
          <a:off x="768804" y="-168628"/>
          <a:ext cx="10753725" cy="20950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Table 2">
            <a:extLst>
              <a:ext uri="{FF2B5EF4-FFF2-40B4-BE49-F238E27FC236}">
                <a16:creationId xmlns:a16="http://schemas.microsoft.com/office/drawing/2014/main" id="{0E7728D8-9C51-ECF3-4270-E12E9FB7453B}"/>
              </a:ext>
            </a:extLst>
          </p:cNvPr>
          <p:cNvGraphicFramePr>
            <a:graphicFrameLocks noGrp="1"/>
          </p:cNvGraphicFramePr>
          <p:nvPr>
            <p:extLst>
              <p:ext uri="{D42A27DB-BD31-4B8C-83A1-F6EECF244321}">
                <p14:modId xmlns:p14="http://schemas.microsoft.com/office/powerpoint/2010/main" val="985405999"/>
              </p:ext>
            </p:extLst>
          </p:nvPr>
        </p:nvGraphicFramePr>
        <p:xfrm>
          <a:off x="1639266" y="4821022"/>
          <a:ext cx="8128000" cy="17526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795687971"/>
                    </a:ext>
                  </a:extLst>
                </a:gridCol>
                <a:gridCol w="4064000">
                  <a:extLst>
                    <a:ext uri="{9D8B030D-6E8A-4147-A177-3AD203B41FA5}">
                      <a16:colId xmlns:a16="http://schemas.microsoft.com/office/drawing/2014/main" val="3617245826"/>
                    </a:ext>
                  </a:extLst>
                </a:gridCol>
              </a:tblGrid>
              <a:tr h="370840">
                <a:tc>
                  <a:txBody>
                    <a:bodyPr/>
                    <a:lstStyle/>
                    <a:p>
                      <a:r>
                        <a:rPr lang="en-US" dirty="0"/>
                        <a:t>Client Files (All unique HMIS #)</a:t>
                      </a:r>
                    </a:p>
                  </a:txBody>
                  <a:tcPr/>
                </a:tc>
                <a:tc>
                  <a:txBody>
                    <a:bodyPr/>
                    <a:lstStyle/>
                    <a:p>
                      <a:r>
                        <a:rPr lang="en-US" dirty="0"/>
                        <a:t> Client Files (Sample)   </a:t>
                      </a:r>
                    </a:p>
                    <a:p>
                      <a:r>
                        <a:rPr lang="en-US" dirty="0"/>
                        <a:t>may not be limited to sample size</a:t>
                      </a:r>
                    </a:p>
                  </a:txBody>
                  <a:tcPr/>
                </a:tc>
                <a:extLst>
                  <a:ext uri="{0D108BD9-81ED-4DB2-BD59-A6C34878D82A}">
                    <a16:rowId xmlns:a16="http://schemas.microsoft.com/office/drawing/2014/main" val="3441683699"/>
                  </a:ext>
                </a:extLst>
              </a:tr>
              <a:tr h="370840">
                <a:tc>
                  <a:txBody>
                    <a:bodyPr/>
                    <a:lstStyle/>
                    <a:p>
                      <a:r>
                        <a:rPr lang="en-US" dirty="0"/>
                        <a:t>Less than 50 clients served</a:t>
                      </a:r>
                    </a:p>
                  </a:txBody>
                  <a:tcPr/>
                </a:tc>
                <a:tc>
                  <a:txBody>
                    <a:bodyPr/>
                    <a:lstStyle/>
                    <a:p>
                      <a:r>
                        <a:rPr lang="en-US" dirty="0"/>
                        <a:t>10 client files </a:t>
                      </a:r>
                    </a:p>
                  </a:txBody>
                  <a:tcPr/>
                </a:tc>
                <a:extLst>
                  <a:ext uri="{0D108BD9-81ED-4DB2-BD59-A6C34878D82A}">
                    <a16:rowId xmlns:a16="http://schemas.microsoft.com/office/drawing/2014/main" val="689533348"/>
                  </a:ext>
                </a:extLst>
              </a:tr>
              <a:tr h="370840">
                <a:tc>
                  <a:txBody>
                    <a:bodyPr/>
                    <a:lstStyle/>
                    <a:p>
                      <a:r>
                        <a:rPr lang="en-US" dirty="0"/>
                        <a:t>Between 50-100 client served</a:t>
                      </a:r>
                    </a:p>
                  </a:txBody>
                  <a:tcPr/>
                </a:tc>
                <a:tc>
                  <a:txBody>
                    <a:bodyPr/>
                    <a:lstStyle/>
                    <a:p>
                      <a:r>
                        <a:rPr lang="en-US" dirty="0"/>
                        <a:t>20 client files</a:t>
                      </a:r>
                    </a:p>
                  </a:txBody>
                  <a:tcPr/>
                </a:tc>
                <a:extLst>
                  <a:ext uri="{0D108BD9-81ED-4DB2-BD59-A6C34878D82A}">
                    <a16:rowId xmlns:a16="http://schemas.microsoft.com/office/drawing/2014/main" val="1943465164"/>
                  </a:ext>
                </a:extLst>
              </a:tr>
              <a:tr h="370840">
                <a:tc>
                  <a:txBody>
                    <a:bodyPr/>
                    <a:lstStyle/>
                    <a:p>
                      <a:r>
                        <a:rPr lang="en-US" dirty="0"/>
                        <a:t>More than 100 client served</a:t>
                      </a:r>
                    </a:p>
                  </a:txBody>
                  <a:tcPr/>
                </a:tc>
                <a:tc>
                  <a:txBody>
                    <a:bodyPr/>
                    <a:lstStyle/>
                    <a:p>
                      <a:r>
                        <a:rPr lang="en-US" dirty="0"/>
                        <a:t>30 or more client files</a:t>
                      </a:r>
                    </a:p>
                  </a:txBody>
                  <a:tcPr/>
                </a:tc>
                <a:extLst>
                  <a:ext uri="{0D108BD9-81ED-4DB2-BD59-A6C34878D82A}">
                    <a16:rowId xmlns:a16="http://schemas.microsoft.com/office/drawing/2014/main" val="972878619"/>
                  </a:ext>
                </a:extLst>
              </a:tr>
            </a:tbl>
          </a:graphicData>
        </a:graphic>
      </p:graphicFrame>
      <p:pic>
        <p:nvPicPr>
          <p:cNvPr id="5" name="Picture 4" descr="A blue and black logo&#10;&#10;Description automatically generated">
            <a:extLst>
              <a:ext uri="{FF2B5EF4-FFF2-40B4-BE49-F238E27FC236}">
                <a16:creationId xmlns:a16="http://schemas.microsoft.com/office/drawing/2014/main" id="{7AFBA384-A3BB-FED5-BB93-A602AC5EEB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2388955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8">
            <a:extLst>
              <a:ext uri="{FF2B5EF4-FFF2-40B4-BE49-F238E27FC236}">
                <a16:creationId xmlns:a16="http://schemas.microsoft.com/office/drawing/2014/main" id="{5FF1458D-6B68-3336-0A16-E6EAD0DD977A}"/>
              </a:ext>
            </a:extLst>
          </p:cNvPr>
          <p:cNvSpPr txBox="1">
            <a:spLocks/>
          </p:cNvSpPr>
          <p:nvPr/>
        </p:nvSpPr>
        <p:spPr>
          <a:xfrm>
            <a:off x="350730" y="1410549"/>
            <a:ext cx="11340727" cy="4603464"/>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spcBef>
                <a:spcPts val="0"/>
              </a:spcBef>
              <a:buFont typeface="Arial" pitchFamily="34" charset="0"/>
              <a:buChar char="•"/>
            </a:pPr>
            <a:r>
              <a:rPr lang="en-US" sz="3000" dirty="0">
                <a:solidFill>
                  <a:srgbClr val="334D5F"/>
                </a:solidFill>
                <a:latin typeface="Franklin Gothic Book"/>
              </a:rPr>
              <a:t> At the conclusion of the monitoring, MHC shall will notify key personnel in writing of findings and concerns as well as next steps in the monitoring process.</a:t>
            </a:r>
          </a:p>
          <a:p>
            <a:pPr>
              <a:spcBef>
                <a:spcPts val="0"/>
              </a:spcBef>
              <a:buFont typeface="Arial" pitchFamily="34" charset="0"/>
              <a:buChar char="•"/>
            </a:pPr>
            <a:endParaRPr lang="en-US" sz="3000" dirty="0">
              <a:solidFill>
                <a:srgbClr val="334D5F"/>
              </a:solidFill>
              <a:latin typeface="Franklin Gothic Book"/>
            </a:endParaRPr>
          </a:p>
          <a:p>
            <a:pPr>
              <a:spcBef>
                <a:spcPts val="0"/>
              </a:spcBef>
              <a:buFont typeface="Arial" pitchFamily="34" charset="0"/>
              <a:buChar char="•"/>
            </a:pPr>
            <a:r>
              <a:rPr lang="en-US" sz="3000" dirty="0">
                <a:solidFill>
                  <a:srgbClr val="334D5F"/>
                </a:solidFill>
                <a:latin typeface="Franklin Gothic Book"/>
              </a:rPr>
              <a:t>For each concern, the grantee will be provided:</a:t>
            </a:r>
          </a:p>
          <a:p>
            <a:pPr marL="770382" lvl="1" indent="-514350">
              <a:spcBef>
                <a:spcPts val="0"/>
              </a:spcBef>
              <a:buFont typeface="+mj-lt"/>
              <a:buAutoNum type="alphaLcPeriod"/>
            </a:pPr>
            <a:r>
              <a:rPr lang="en-US" sz="3000" dirty="0">
                <a:solidFill>
                  <a:srgbClr val="334D5F"/>
                </a:solidFill>
                <a:latin typeface="Franklin Gothic Book"/>
              </a:rPr>
              <a:t>An opportunity to correct any misunderstandings</a:t>
            </a:r>
          </a:p>
          <a:p>
            <a:pPr marL="770382" lvl="1" indent="-514350">
              <a:spcBef>
                <a:spcPts val="0"/>
              </a:spcBef>
              <a:buFont typeface="+mj-lt"/>
              <a:buAutoNum type="alphaLcPeriod"/>
            </a:pPr>
            <a:r>
              <a:rPr lang="en-US" sz="3000" dirty="0">
                <a:solidFill>
                  <a:srgbClr val="334D5F"/>
                </a:solidFill>
                <a:latin typeface="Franklin Gothic Book"/>
              </a:rPr>
              <a:t>Grantees will have the opportunity to respond to all findings. </a:t>
            </a:r>
          </a:p>
          <a:p>
            <a:pPr marL="770382" lvl="1" indent="-514350">
              <a:spcBef>
                <a:spcPts val="0"/>
              </a:spcBef>
              <a:buFont typeface="+mj-lt"/>
              <a:buAutoNum type="alphaLcPeriod"/>
            </a:pPr>
            <a:endParaRPr lang="en-US" sz="3000" dirty="0">
              <a:solidFill>
                <a:srgbClr val="334D5F"/>
              </a:solidFill>
              <a:latin typeface="Franklin Gothic Book"/>
            </a:endParaRPr>
          </a:p>
          <a:p>
            <a:pPr>
              <a:spcBef>
                <a:spcPts val="0"/>
              </a:spcBef>
              <a:buFont typeface="Arial" pitchFamily="34" charset="0"/>
              <a:buChar char="•"/>
            </a:pPr>
            <a:r>
              <a:rPr lang="en-US" sz="3000" dirty="0">
                <a:solidFill>
                  <a:srgbClr val="334D5F"/>
                </a:solidFill>
                <a:latin typeface="Franklin Gothic Book"/>
              </a:rPr>
              <a:t>For each finding, corrective actions will be identified, if any corrective actions are available.</a:t>
            </a:r>
          </a:p>
          <a:p>
            <a:pPr>
              <a:spcBef>
                <a:spcPts val="0"/>
              </a:spcBef>
              <a:buFont typeface="Arial" pitchFamily="34" charset="0"/>
              <a:buChar char="•"/>
            </a:pPr>
            <a:endParaRPr lang="en-US" sz="3000" dirty="0">
              <a:solidFill>
                <a:srgbClr val="334D5F"/>
              </a:solidFill>
              <a:latin typeface="Franklin Gothic Book"/>
            </a:endParaRPr>
          </a:p>
          <a:p>
            <a:pPr>
              <a:spcBef>
                <a:spcPts val="0"/>
              </a:spcBef>
              <a:buFont typeface="Arial" pitchFamily="34" charset="0"/>
              <a:buChar char="•"/>
            </a:pPr>
            <a:r>
              <a:rPr lang="en-US" sz="3000" dirty="0">
                <a:solidFill>
                  <a:srgbClr val="334D5F"/>
                </a:solidFill>
                <a:latin typeface="Franklin Gothic Book"/>
              </a:rPr>
              <a:t>Grantees monitoring report will identify the date by which finding and/or concerns must be addressed</a:t>
            </a:r>
          </a:p>
          <a:p>
            <a:pPr>
              <a:spcBef>
                <a:spcPts val="0"/>
              </a:spcBef>
              <a:buFont typeface="Arial" pitchFamily="34" charset="0"/>
              <a:buChar char="•"/>
            </a:pPr>
            <a:endParaRPr lang="en-US" sz="3000" dirty="0">
              <a:solidFill>
                <a:srgbClr val="334D5F"/>
              </a:solidFill>
              <a:highlight>
                <a:srgbClr val="FFFF00"/>
              </a:highlight>
              <a:latin typeface="Franklin Gothic Book"/>
            </a:endParaRPr>
          </a:p>
          <a:p>
            <a:pPr>
              <a:spcBef>
                <a:spcPts val="0"/>
              </a:spcBef>
              <a:buFont typeface="Arial" pitchFamily="34" charset="0"/>
              <a:buChar char="•"/>
            </a:pPr>
            <a:endParaRPr lang="en-US" sz="2600" dirty="0">
              <a:solidFill>
                <a:srgbClr val="334D5F"/>
              </a:solidFill>
              <a:highlight>
                <a:srgbClr val="FFFF00"/>
              </a:highlight>
              <a:latin typeface="Franklin Gothic Book"/>
            </a:endParaRPr>
          </a:p>
          <a:p>
            <a:pPr marL="0" indent="0">
              <a:spcBef>
                <a:spcPts val="0"/>
              </a:spcBef>
              <a:buNone/>
            </a:pPr>
            <a:endParaRPr lang="en-US" sz="3000" dirty="0">
              <a:solidFill>
                <a:srgbClr val="334D5F"/>
              </a:solidFill>
              <a:latin typeface="Franklin Gothic Book"/>
            </a:endParaRPr>
          </a:p>
        </p:txBody>
      </p:sp>
      <p:sp>
        <p:nvSpPr>
          <p:cNvPr id="9" name="Content Placeholder 8">
            <a:extLst>
              <a:ext uri="{FF2B5EF4-FFF2-40B4-BE49-F238E27FC236}">
                <a16:creationId xmlns:a16="http://schemas.microsoft.com/office/drawing/2014/main" id="{A33B6677-B49E-2879-0A8D-B61EA4A6A22F}"/>
              </a:ext>
            </a:extLst>
          </p:cNvPr>
          <p:cNvSpPr>
            <a:spLocks noGrp="1"/>
          </p:cNvSpPr>
          <p:nvPr>
            <p:ph idx="1"/>
          </p:nvPr>
        </p:nvSpPr>
        <p:spPr>
          <a:xfrm>
            <a:off x="669471" y="1702468"/>
            <a:ext cx="11340727" cy="4311545"/>
          </a:xfrm>
        </p:spPr>
        <p:txBody>
          <a:bodyPr>
            <a:noAutofit/>
          </a:bodyPr>
          <a:lstStyle/>
          <a:p>
            <a:pPr marR="0">
              <a:spcBef>
                <a:spcPts val="0"/>
              </a:spcBef>
              <a:spcAft>
                <a:spcPts val="0"/>
              </a:spcAft>
              <a:buFont typeface="Arial" panose="020B0604020202020204" pitchFamily="34" charset="0"/>
              <a:buChar char="•"/>
            </a:pPr>
            <a:endParaRPr lang="en-US" sz="2600" dirty="0">
              <a:solidFill>
                <a:srgbClr val="334D5F"/>
              </a:solidFill>
              <a:latin typeface="Franklin Gothic Book"/>
            </a:endParaRPr>
          </a:p>
          <a:p>
            <a:pPr marL="422910" marR="0" indent="-514350">
              <a:spcBef>
                <a:spcPts val="0"/>
              </a:spcBef>
              <a:spcAft>
                <a:spcPts val="0"/>
              </a:spcAft>
              <a:buFont typeface="+mj-lt"/>
              <a:buAutoNum type="arabicPeriod"/>
            </a:pPr>
            <a:endParaRPr lang="en-US" sz="3000" dirty="0">
              <a:solidFill>
                <a:srgbClr val="334D5F"/>
              </a:solidFill>
              <a:latin typeface="Franklin Gothic Book"/>
            </a:endParaRPr>
          </a:p>
          <a:p>
            <a:pPr marL="0" marR="0">
              <a:spcBef>
                <a:spcPts val="0"/>
              </a:spcBef>
              <a:spcAft>
                <a:spcPts val="0"/>
              </a:spcAft>
            </a:pPr>
            <a:endParaRPr lang="en-US" sz="3000" dirty="0">
              <a:solidFill>
                <a:srgbClr val="334D5F"/>
              </a:solidFill>
              <a:latin typeface="Franklin Gothic Book"/>
            </a:endParaRPr>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graphicFrame>
        <p:nvGraphicFramePr>
          <p:cNvPr id="2" name="Content Placeholder 3">
            <a:extLst>
              <a:ext uri="{FF2B5EF4-FFF2-40B4-BE49-F238E27FC236}">
                <a16:creationId xmlns:a16="http://schemas.microsoft.com/office/drawing/2014/main" id="{E2105903-B379-0012-D480-586136C944D1}"/>
              </a:ext>
            </a:extLst>
          </p:cNvPr>
          <p:cNvGraphicFramePr>
            <a:graphicFrameLocks/>
          </p:cNvGraphicFramePr>
          <p:nvPr>
            <p:extLst>
              <p:ext uri="{D42A27DB-BD31-4B8C-83A1-F6EECF244321}">
                <p14:modId xmlns:p14="http://schemas.microsoft.com/office/powerpoint/2010/main" val="3296459318"/>
              </p:ext>
            </p:extLst>
          </p:nvPr>
        </p:nvGraphicFramePr>
        <p:xfrm>
          <a:off x="768804" y="-168628"/>
          <a:ext cx="10753725" cy="1871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blue and black logo&#10;&#10;Description automatically generated">
            <a:extLst>
              <a:ext uri="{FF2B5EF4-FFF2-40B4-BE49-F238E27FC236}">
                <a16:creationId xmlns:a16="http://schemas.microsoft.com/office/drawing/2014/main" id="{969D4070-9590-71FA-2DED-14A12DE96E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35936" y="6092892"/>
            <a:ext cx="1632405" cy="652962"/>
          </a:xfrm>
          <a:prstGeom prst="rect">
            <a:avLst/>
          </a:prstGeom>
        </p:spPr>
      </p:pic>
    </p:spTree>
    <p:extLst>
      <p:ext uri="{BB962C8B-B14F-4D97-AF65-F5344CB8AC3E}">
        <p14:creationId xmlns:p14="http://schemas.microsoft.com/office/powerpoint/2010/main" val="1944645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33B6677-B49E-2879-0A8D-B61EA4A6A22F}"/>
              </a:ext>
            </a:extLst>
          </p:cNvPr>
          <p:cNvSpPr>
            <a:spLocks noGrp="1"/>
          </p:cNvSpPr>
          <p:nvPr>
            <p:ph idx="1"/>
          </p:nvPr>
        </p:nvSpPr>
        <p:spPr>
          <a:xfrm>
            <a:off x="669471" y="1702468"/>
            <a:ext cx="11340727" cy="4311545"/>
          </a:xfrm>
        </p:spPr>
        <p:txBody>
          <a:bodyPr>
            <a:noAutofit/>
          </a:bodyPr>
          <a:lstStyle/>
          <a:p>
            <a:pPr marR="0">
              <a:spcBef>
                <a:spcPts val="0"/>
              </a:spcBef>
              <a:spcAft>
                <a:spcPts val="0"/>
              </a:spcAft>
              <a:buFont typeface="Arial" panose="020B0604020202020204" pitchFamily="34" charset="0"/>
              <a:buChar char="•"/>
            </a:pPr>
            <a:endParaRPr lang="en-US" sz="2600" dirty="0">
              <a:solidFill>
                <a:srgbClr val="334D5F"/>
              </a:solidFill>
              <a:latin typeface="Franklin Gothic Book"/>
            </a:endParaRPr>
          </a:p>
          <a:p>
            <a:pPr marL="422910" marR="0" indent="-514350">
              <a:spcBef>
                <a:spcPts val="0"/>
              </a:spcBef>
              <a:spcAft>
                <a:spcPts val="0"/>
              </a:spcAft>
              <a:buFont typeface="+mj-lt"/>
              <a:buAutoNum type="arabicPeriod"/>
            </a:pPr>
            <a:endParaRPr lang="en-US" sz="3000" dirty="0">
              <a:solidFill>
                <a:srgbClr val="334D5F"/>
              </a:solidFill>
              <a:latin typeface="Franklin Gothic Book"/>
            </a:endParaRPr>
          </a:p>
          <a:p>
            <a:pPr marL="0" marR="0">
              <a:spcBef>
                <a:spcPts val="0"/>
              </a:spcBef>
              <a:spcAft>
                <a:spcPts val="0"/>
              </a:spcAft>
            </a:pPr>
            <a:endParaRPr lang="en-US" sz="3000" dirty="0">
              <a:solidFill>
                <a:srgbClr val="334D5F"/>
              </a:solidFill>
              <a:latin typeface="Franklin Gothic Book"/>
            </a:endParaRPr>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graphicFrame>
        <p:nvGraphicFramePr>
          <p:cNvPr id="2" name="Content Placeholder 3">
            <a:extLst>
              <a:ext uri="{FF2B5EF4-FFF2-40B4-BE49-F238E27FC236}">
                <a16:creationId xmlns:a16="http://schemas.microsoft.com/office/drawing/2014/main" id="{E2105903-B379-0012-D480-586136C944D1}"/>
              </a:ext>
            </a:extLst>
          </p:cNvPr>
          <p:cNvGraphicFramePr>
            <a:graphicFrameLocks/>
          </p:cNvGraphicFramePr>
          <p:nvPr>
            <p:extLst>
              <p:ext uri="{D42A27DB-BD31-4B8C-83A1-F6EECF244321}">
                <p14:modId xmlns:p14="http://schemas.microsoft.com/office/powerpoint/2010/main" val="2997373996"/>
              </p:ext>
            </p:extLst>
          </p:nvPr>
        </p:nvGraphicFramePr>
        <p:xfrm>
          <a:off x="768804" y="-168628"/>
          <a:ext cx="10753725" cy="23416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ontent Placeholder 8">
            <a:extLst>
              <a:ext uri="{FF2B5EF4-FFF2-40B4-BE49-F238E27FC236}">
                <a16:creationId xmlns:a16="http://schemas.microsoft.com/office/drawing/2014/main" id="{5FF1458D-6B68-3336-0A16-E6EAD0DD977A}"/>
              </a:ext>
            </a:extLst>
          </p:cNvPr>
          <p:cNvSpPr txBox="1">
            <a:spLocks/>
          </p:cNvSpPr>
          <p:nvPr/>
        </p:nvSpPr>
        <p:spPr>
          <a:xfrm>
            <a:off x="350730" y="1827755"/>
            <a:ext cx="11340727" cy="4311545"/>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spcBef>
                <a:spcPts val="0"/>
              </a:spcBef>
              <a:buFont typeface="Arial" pitchFamily="34" charset="0"/>
              <a:buChar char="•"/>
            </a:pPr>
            <a:r>
              <a:rPr lang="en-US" sz="3000" dirty="0">
                <a:solidFill>
                  <a:srgbClr val="334D5F"/>
                </a:solidFill>
                <a:latin typeface="Franklin Gothic Book"/>
              </a:rPr>
              <a:t> </a:t>
            </a:r>
            <a:r>
              <a:rPr lang="en-US" sz="3000" b="1" dirty="0">
                <a:solidFill>
                  <a:srgbClr val="FF0000"/>
                </a:solidFill>
                <a:latin typeface="Franklin Gothic Book"/>
              </a:rPr>
              <a:t>If a written response is not received by the date identified in the monitoring report, MHC will issue a Non-Compliance Letter to the grantee requesting their response within 15 days</a:t>
            </a:r>
            <a:r>
              <a:rPr lang="en-US" sz="3000" dirty="0">
                <a:solidFill>
                  <a:srgbClr val="334D5F"/>
                </a:solidFill>
                <a:latin typeface="Franklin Gothic Book"/>
              </a:rPr>
              <a:t>.</a:t>
            </a:r>
          </a:p>
          <a:p>
            <a:pPr>
              <a:spcBef>
                <a:spcPts val="0"/>
              </a:spcBef>
              <a:buFont typeface="Arial" pitchFamily="34" charset="0"/>
              <a:buChar char="•"/>
            </a:pPr>
            <a:r>
              <a:rPr lang="en-US" sz="3000" dirty="0">
                <a:solidFill>
                  <a:srgbClr val="334D5F"/>
                </a:solidFill>
                <a:latin typeface="Franklin Gothic Book"/>
              </a:rPr>
              <a:t>MHC may take one or more of the following actions while waiting on corrective actions </a:t>
            </a:r>
            <a:r>
              <a:rPr lang="en-US" sz="3000" u="sng" dirty="0">
                <a:solidFill>
                  <a:srgbClr val="334D5F"/>
                </a:solidFill>
                <a:latin typeface="Franklin Gothic Book"/>
              </a:rPr>
              <a:t>to be completed or if grantee fails to correct identified deficiencies</a:t>
            </a:r>
            <a:r>
              <a:rPr lang="en-US" sz="3000" dirty="0">
                <a:solidFill>
                  <a:srgbClr val="334D5F"/>
                </a:solidFill>
                <a:latin typeface="Franklin Gothic Book"/>
              </a:rPr>
              <a:t>:</a:t>
            </a:r>
          </a:p>
          <a:p>
            <a:pPr marL="770382" lvl="1" indent="-514350">
              <a:spcBef>
                <a:spcPts val="0"/>
              </a:spcBef>
              <a:buFont typeface="+mj-lt"/>
              <a:buAutoNum type="alphaLcPeriod"/>
            </a:pPr>
            <a:r>
              <a:rPr lang="en-US" sz="3000" dirty="0">
                <a:solidFill>
                  <a:srgbClr val="334D5F"/>
                </a:solidFill>
                <a:latin typeface="Franklin Gothic Book"/>
              </a:rPr>
              <a:t>Withhold reimbursements until findings are addressed </a:t>
            </a:r>
          </a:p>
          <a:p>
            <a:pPr marL="770382" lvl="1" indent="-514350">
              <a:spcBef>
                <a:spcPts val="0"/>
              </a:spcBef>
              <a:buFont typeface="+mj-lt"/>
              <a:buAutoNum type="alphaLcPeriod"/>
            </a:pPr>
            <a:r>
              <a:rPr lang="en-US" sz="3000" dirty="0">
                <a:solidFill>
                  <a:srgbClr val="334D5F"/>
                </a:solidFill>
                <a:latin typeface="Franklin Gothic Book"/>
              </a:rPr>
              <a:t>Request the repayment of previous reimbursements for disallowed costs</a:t>
            </a:r>
          </a:p>
          <a:p>
            <a:pPr marL="770382" lvl="1" indent="-514350">
              <a:spcBef>
                <a:spcPts val="0"/>
              </a:spcBef>
              <a:buFont typeface="+mj-lt"/>
              <a:buAutoNum type="alphaLcPeriod"/>
            </a:pPr>
            <a:r>
              <a:rPr lang="en-US" sz="3000" dirty="0">
                <a:solidFill>
                  <a:srgbClr val="334D5F"/>
                </a:solidFill>
                <a:latin typeface="Franklin Gothic Book"/>
              </a:rPr>
              <a:t>Wholly or partly suspend or terminate the award</a:t>
            </a:r>
          </a:p>
          <a:p>
            <a:pPr>
              <a:spcBef>
                <a:spcPts val="0"/>
              </a:spcBef>
              <a:buFont typeface="Arial" pitchFamily="34" charset="0"/>
              <a:buChar char="•"/>
            </a:pPr>
            <a:endParaRPr lang="en-US" sz="2600" dirty="0">
              <a:solidFill>
                <a:srgbClr val="334D5F"/>
              </a:solidFill>
              <a:highlight>
                <a:srgbClr val="FFFF00"/>
              </a:highlight>
              <a:latin typeface="Franklin Gothic Book"/>
            </a:endParaRPr>
          </a:p>
          <a:p>
            <a:pPr marL="0" indent="0">
              <a:spcBef>
                <a:spcPts val="0"/>
              </a:spcBef>
              <a:buNone/>
            </a:pPr>
            <a:endParaRPr lang="en-US" sz="3000" dirty="0">
              <a:solidFill>
                <a:srgbClr val="334D5F"/>
              </a:solidFill>
              <a:latin typeface="Franklin Gothic Book"/>
            </a:endParaRPr>
          </a:p>
        </p:txBody>
      </p:sp>
      <p:pic>
        <p:nvPicPr>
          <p:cNvPr id="3" name="Picture 2" descr="A blue and black logo&#10;&#10;Description automatically generated">
            <a:extLst>
              <a:ext uri="{FF2B5EF4-FFF2-40B4-BE49-F238E27FC236}">
                <a16:creationId xmlns:a16="http://schemas.microsoft.com/office/drawing/2014/main" id="{6CCE8EBF-C5EB-72DA-4BAC-7F116766E2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3809360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33B6677-B49E-2879-0A8D-B61EA4A6A22F}"/>
              </a:ext>
            </a:extLst>
          </p:cNvPr>
          <p:cNvSpPr>
            <a:spLocks noGrp="1"/>
          </p:cNvSpPr>
          <p:nvPr>
            <p:ph idx="1"/>
          </p:nvPr>
        </p:nvSpPr>
        <p:spPr>
          <a:xfrm>
            <a:off x="669471" y="1702468"/>
            <a:ext cx="11340727" cy="4311545"/>
          </a:xfrm>
        </p:spPr>
        <p:txBody>
          <a:bodyPr>
            <a:noAutofit/>
          </a:bodyPr>
          <a:lstStyle/>
          <a:p>
            <a:pPr marR="0">
              <a:spcBef>
                <a:spcPts val="0"/>
              </a:spcBef>
              <a:spcAft>
                <a:spcPts val="0"/>
              </a:spcAft>
              <a:buFont typeface="Arial" panose="020B0604020202020204" pitchFamily="34" charset="0"/>
              <a:buChar char="•"/>
            </a:pPr>
            <a:endParaRPr lang="en-US" sz="2600" dirty="0">
              <a:solidFill>
                <a:srgbClr val="334D5F"/>
              </a:solidFill>
              <a:latin typeface="Franklin Gothic Book"/>
            </a:endParaRPr>
          </a:p>
          <a:p>
            <a:pPr marL="422910" marR="0" indent="-514350">
              <a:spcBef>
                <a:spcPts val="0"/>
              </a:spcBef>
              <a:spcAft>
                <a:spcPts val="0"/>
              </a:spcAft>
              <a:buFont typeface="+mj-lt"/>
              <a:buAutoNum type="arabicPeriod"/>
            </a:pPr>
            <a:endParaRPr lang="en-US" sz="3000" dirty="0">
              <a:solidFill>
                <a:srgbClr val="334D5F"/>
              </a:solidFill>
              <a:latin typeface="Franklin Gothic Book"/>
            </a:endParaRPr>
          </a:p>
          <a:p>
            <a:pPr marL="0" marR="0">
              <a:spcBef>
                <a:spcPts val="0"/>
              </a:spcBef>
              <a:spcAft>
                <a:spcPts val="0"/>
              </a:spcAft>
            </a:pPr>
            <a:endParaRPr lang="en-US" sz="3000" dirty="0">
              <a:solidFill>
                <a:srgbClr val="334D5F"/>
              </a:solidFill>
              <a:latin typeface="Franklin Gothic Book"/>
            </a:endParaRPr>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graphicFrame>
        <p:nvGraphicFramePr>
          <p:cNvPr id="2" name="Content Placeholder 3">
            <a:extLst>
              <a:ext uri="{FF2B5EF4-FFF2-40B4-BE49-F238E27FC236}">
                <a16:creationId xmlns:a16="http://schemas.microsoft.com/office/drawing/2014/main" id="{E2105903-B379-0012-D480-586136C944D1}"/>
              </a:ext>
            </a:extLst>
          </p:cNvPr>
          <p:cNvGraphicFramePr>
            <a:graphicFrameLocks/>
          </p:cNvGraphicFramePr>
          <p:nvPr/>
        </p:nvGraphicFramePr>
        <p:xfrm>
          <a:off x="768804" y="-168628"/>
          <a:ext cx="10753725" cy="23416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ontent Placeholder 8">
            <a:extLst>
              <a:ext uri="{FF2B5EF4-FFF2-40B4-BE49-F238E27FC236}">
                <a16:creationId xmlns:a16="http://schemas.microsoft.com/office/drawing/2014/main" id="{5FF1458D-6B68-3336-0A16-E6EAD0DD977A}"/>
              </a:ext>
            </a:extLst>
          </p:cNvPr>
          <p:cNvSpPr txBox="1">
            <a:spLocks/>
          </p:cNvSpPr>
          <p:nvPr/>
        </p:nvSpPr>
        <p:spPr>
          <a:xfrm>
            <a:off x="350730" y="1827755"/>
            <a:ext cx="11340727" cy="4311545"/>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spcBef>
                <a:spcPts val="0"/>
              </a:spcBef>
              <a:buFont typeface="Arial" pitchFamily="34" charset="0"/>
              <a:buChar char="•"/>
            </a:pPr>
            <a:r>
              <a:rPr lang="en-US" sz="3000" dirty="0">
                <a:solidFill>
                  <a:schemeClr val="tx1"/>
                </a:solidFill>
                <a:latin typeface="Franklin Gothic Book"/>
              </a:rPr>
              <a:t> Agencies will receive a final monitoring at the closeout of their grant. </a:t>
            </a:r>
          </a:p>
          <a:p>
            <a:pPr>
              <a:spcBef>
                <a:spcPts val="0"/>
              </a:spcBef>
              <a:buFont typeface="Arial" pitchFamily="34" charset="0"/>
              <a:buChar char="•"/>
            </a:pPr>
            <a:endParaRPr lang="en-US" sz="3000" dirty="0">
              <a:solidFill>
                <a:schemeClr val="tx1"/>
              </a:solidFill>
              <a:latin typeface="Franklin Gothic Book"/>
            </a:endParaRPr>
          </a:p>
          <a:p>
            <a:pPr>
              <a:spcBef>
                <a:spcPts val="0"/>
              </a:spcBef>
              <a:buFont typeface="Arial" pitchFamily="34" charset="0"/>
              <a:buChar char="•"/>
            </a:pPr>
            <a:r>
              <a:rPr lang="en-US" sz="3000" dirty="0">
                <a:solidFill>
                  <a:schemeClr val="tx1"/>
                </a:solidFill>
                <a:latin typeface="Franklin Gothic Book"/>
              </a:rPr>
              <a:t>MHC closeout report will also include a clearance letter from all monitoring.</a:t>
            </a:r>
          </a:p>
          <a:p>
            <a:pPr>
              <a:spcBef>
                <a:spcPts val="0"/>
              </a:spcBef>
              <a:buFont typeface="Arial" pitchFamily="34" charset="0"/>
              <a:buChar char="•"/>
            </a:pPr>
            <a:endParaRPr lang="en-US" sz="3000" dirty="0">
              <a:solidFill>
                <a:schemeClr val="tx1"/>
              </a:solidFill>
              <a:latin typeface="Franklin Gothic Book"/>
            </a:endParaRPr>
          </a:p>
          <a:p>
            <a:pPr>
              <a:spcBef>
                <a:spcPts val="0"/>
              </a:spcBef>
              <a:buFont typeface="Arial" pitchFamily="34" charset="0"/>
              <a:buChar char="•"/>
            </a:pPr>
            <a:r>
              <a:rPr lang="en-US" sz="3000" dirty="0">
                <a:solidFill>
                  <a:schemeClr val="tx1"/>
                </a:solidFill>
                <a:latin typeface="Franklin Gothic Book"/>
              </a:rPr>
              <a:t>Agencies that have not responded/cleared identified concerns/findings, will not be able to successfully closeout their program. </a:t>
            </a:r>
          </a:p>
          <a:p>
            <a:pPr>
              <a:spcBef>
                <a:spcPts val="0"/>
              </a:spcBef>
              <a:buFont typeface="Arial" pitchFamily="34" charset="0"/>
              <a:buChar char="•"/>
            </a:pPr>
            <a:endParaRPr lang="en-US" sz="2600" dirty="0">
              <a:solidFill>
                <a:srgbClr val="334D5F"/>
              </a:solidFill>
              <a:highlight>
                <a:srgbClr val="FFFF00"/>
              </a:highlight>
              <a:latin typeface="Franklin Gothic Book"/>
            </a:endParaRPr>
          </a:p>
          <a:p>
            <a:pPr marL="0" indent="0">
              <a:spcBef>
                <a:spcPts val="0"/>
              </a:spcBef>
              <a:buNone/>
            </a:pPr>
            <a:endParaRPr lang="en-US" sz="3000" dirty="0">
              <a:solidFill>
                <a:srgbClr val="334D5F"/>
              </a:solidFill>
              <a:latin typeface="Franklin Gothic Book"/>
            </a:endParaRPr>
          </a:p>
        </p:txBody>
      </p:sp>
      <p:pic>
        <p:nvPicPr>
          <p:cNvPr id="3" name="Picture 2" descr="A blue and black logo&#10;&#10;Description automatically generated">
            <a:extLst>
              <a:ext uri="{FF2B5EF4-FFF2-40B4-BE49-F238E27FC236}">
                <a16:creationId xmlns:a16="http://schemas.microsoft.com/office/drawing/2014/main" id="{E62CAF0C-B861-53F2-E3E4-2773BB0F22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4262066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B15F3-0287-EFCC-4673-6EE394113348}"/>
              </a:ext>
            </a:extLst>
          </p:cNvPr>
          <p:cNvSpPr>
            <a:spLocks noGrp="1"/>
          </p:cNvSpPr>
          <p:nvPr>
            <p:ph type="title"/>
          </p:nvPr>
        </p:nvSpPr>
        <p:spPr/>
        <p:txBody>
          <a:bodyPr/>
          <a:lstStyle/>
          <a:p>
            <a:r>
              <a:rPr lang="en-US" dirty="0"/>
              <a:t>Monitoring Prep </a:t>
            </a:r>
          </a:p>
        </p:txBody>
      </p:sp>
      <p:pic>
        <p:nvPicPr>
          <p:cNvPr id="7" name="Picture Placeholder 6" descr="A group of buildings with text&#10;&#10;Description automatically generated">
            <a:extLst>
              <a:ext uri="{FF2B5EF4-FFF2-40B4-BE49-F238E27FC236}">
                <a16:creationId xmlns:a16="http://schemas.microsoft.com/office/drawing/2014/main" id="{AC956B5E-4DCC-CB5E-B5B6-ECF0B5B6493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997" b="2997"/>
          <a:stretch>
            <a:fillRect/>
          </a:stretch>
        </p:blipFill>
        <p:spPr/>
      </p:pic>
    </p:spTree>
    <p:extLst>
      <p:ext uri="{BB962C8B-B14F-4D97-AF65-F5344CB8AC3E}">
        <p14:creationId xmlns:p14="http://schemas.microsoft.com/office/powerpoint/2010/main" val="2733957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A7FCA9-78CC-F63E-A633-A044425CBB1A}"/>
              </a:ext>
            </a:extLst>
          </p:cNvPr>
          <p:cNvSpPr>
            <a:spLocks noGrp="1"/>
          </p:cNvSpPr>
          <p:nvPr>
            <p:ph type="title"/>
          </p:nvPr>
        </p:nvSpPr>
        <p:spPr>
          <a:xfrm>
            <a:off x="706298" y="639763"/>
            <a:ext cx="3997693" cy="5492750"/>
          </a:xfrm>
        </p:spPr>
        <p:txBody>
          <a:bodyPr>
            <a:normAutofit/>
          </a:bodyPr>
          <a:lstStyle/>
          <a:p>
            <a:r>
              <a:rPr lang="en-US" sz="5600">
                <a:solidFill>
                  <a:srgbClr val="FFFFFF"/>
                </a:solidFill>
              </a:rPr>
              <a:t>Universal Federal Program Requirements</a:t>
            </a:r>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graphicFrame>
        <p:nvGraphicFramePr>
          <p:cNvPr id="12" name="Content Placeholder 8">
            <a:extLst>
              <a:ext uri="{FF2B5EF4-FFF2-40B4-BE49-F238E27FC236}">
                <a16:creationId xmlns:a16="http://schemas.microsoft.com/office/drawing/2014/main" id="{851C4D2A-6103-2F27-2780-8D43A558C31F}"/>
              </a:ext>
            </a:extLst>
          </p:cNvPr>
          <p:cNvGraphicFramePr>
            <a:graphicFrameLocks noGrp="1"/>
          </p:cNvGraphicFramePr>
          <p:nvPr>
            <p:ph idx="1"/>
            <p:extLst>
              <p:ext uri="{D42A27DB-BD31-4B8C-83A1-F6EECF244321}">
                <p14:modId xmlns:p14="http://schemas.microsoft.com/office/powerpoint/2010/main" val="660049360"/>
              </p:ext>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blue and black logo&#10;&#10;Description automatically generated">
            <a:extLst>
              <a:ext uri="{FF2B5EF4-FFF2-40B4-BE49-F238E27FC236}">
                <a16:creationId xmlns:a16="http://schemas.microsoft.com/office/drawing/2014/main" id="{E32D5C58-0D01-ACAB-6FCB-F5D13A1E6F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285325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FCA9-78CC-F63E-A633-A044425CBB1A}"/>
              </a:ext>
            </a:extLst>
          </p:cNvPr>
          <p:cNvSpPr>
            <a:spLocks noGrp="1"/>
          </p:cNvSpPr>
          <p:nvPr>
            <p:ph type="title"/>
          </p:nvPr>
        </p:nvSpPr>
        <p:spPr>
          <a:xfrm>
            <a:off x="657225" y="143729"/>
            <a:ext cx="10772775" cy="926496"/>
          </a:xfrm>
        </p:spPr>
        <p:txBody>
          <a:bodyPr/>
          <a:lstStyle/>
          <a:p>
            <a:r>
              <a:rPr lang="en-US" dirty="0"/>
              <a:t>Allowable, Reasonable, and Appropriate </a:t>
            </a:r>
          </a:p>
        </p:txBody>
      </p:sp>
      <p:sp>
        <p:nvSpPr>
          <p:cNvPr id="9" name="Content Placeholder 8">
            <a:extLst>
              <a:ext uri="{FF2B5EF4-FFF2-40B4-BE49-F238E27FC236}">
                <a16:creationId xmlns:a16="http://schemas.microsoft.com/office/drawing/2014/main" id="{A33B6677-B49E-2879-0A8D-B61EA4A6A22F}"/>
              </a:ext>
            </a:extLst>
          </p:cNvPr>
          <p:cNvSpPr>
            <a:spLocks noGrp="1"/>
          </p:cNvSpPr>
          <p:nvPr>
            <p:ph idx="1"/>
          </p:nvPr>
        </p:nvSpPr>
        <p:spPr>
          <a:xfrm>
            <a:off x="177428" y="936171"/>
            <a:ext cx="11252572" cy="5366658"/>
          </a:xfrm>
        </p:spPr>
        <p:txBody>
          <a:bodyPr>
            <a:noAutofit/>
          </a:bodyPr>
          <a:lstStyle/>
          <a:p>
            <a:pPr algn="l"/>
            <a:r>
              <a:rPr lang="en-US" sz="1800" b="1" i="0" dirty="0">
                <a:solidFill>
                  <a:srgbClr val="333333"/>
                </a:solidFill>
                <a:effectLst/>
                <a:latin typeface="Open Sans" panose="020F0502020204030204" pitchFamily="34" charset="0"/>
              </a:rPr>
              <a:t>§ 200.404 Reasonable costs.</a:t>
            </a:r>
          </a:p>
          <a:p>
            <a:pPr algn="l"/>
            <a:r>
              <a:rPr lang="en-US" sz="1800" b="0" i="0" dirty="0">
                <a:solidFill>
                  <a:srgbClr val="333333"/>
                </a:solidFill>
                <a:effectLst/>
                <a:latin typeface="Open Sans" panose="020F0502020204030204" pitchFamily="34" charset="0"/>
              </a:rPr>
              <a:t>A cost is reasonable if, in its nature and amount, it does not exceed that which would be incurred by a prudent person under the circumstances prevailing at the time the decision was made to incur the cost. The question of reasonableness is particularly important when the </a:t>
            </a:r>
            <a:r>
              <a:rPr lang="en-US" sz="1800" b="0" i="0" u="none" strike="noStrike" dirty="0">
                <a:solidFill>
                  <a:srgbClr val="001C72"/>
                </a:solidFill>
                <a:effectLst/>
                <a:latin typeface="Open Sans" panose="020F0502020204030204" pitchFamily="34" charset="0"/>
                <a:hlinkClick r:id="rId3"/>
              </a:rPr>
              <a:t>non-Federal entity</a:t>
            </a:r>
            <a:r>
              <a:rPr lang="en-US" sz="1800" b="0" i="0" dirty="0">
                <a:solidFill>
                  <a:srgbClr val="333333"/>
                </a:solidFill>
                <a:effectLst/>
                <a:latin typeface="Open Sans" panose="020F0502020204030204" pitchFamily="34" charset="0"/>
              </a:rPr>
              <a:t> is predominantly federally-funded. In determining reasonableness of a given cost, consideration must be given to:</a:t>
            </a:r>
          </a:p>
          <a:p>
            <a:pPr algn="l"/>
            <a:r>
              <a:rPr lang="en-US" sz="1800" b="1" i="0" dirty="0">
                <a:solidFill>
                  <a:srgbClr val="333333"/>
                </a:solidFill>
                <a:effectLst/>
                <a:latin typeface="Open Sans" panose="020F0502020204030204" pitchFamily="34" charset="0"/>
              </a:rPr>
              <a:t>(a)</a:t>
            </a:r>
            <a:r>
              <a:rPr lang="en-US" sz="1800" b="0" i="0" dirty="0">
                <a:solidFill>
                  <a:srgbClr val="333333"/>
                </a:solidFill>
                <a:effectLst/>
                <a:latin typeface="Open Sans" panose="020F0502020204030204" pitchFamily="34" charset="0"/>
              </a:rPr>
              <a:t> Whether the cost is of a type generally recognized as ordinary and necessary for the operation of the </a:t>
            </a:r>
            <a:r>
              <a:rPr lang="en-US" sz="1800" b="0" i="0" u="none" strike="noStrike" dirty="0">
                <a:solidFill>
                  <a:srgbClr val="001C72"/>
                </a:solidFill>
                <a:effectLst/>
                <a:latin typeface="Open Sans" panose="020F0502020204030204" pitchFamily="34" charset="0"/>
                <a:hlinkClick r:id="rId3"/>
              </a:rPr>
              <a:t>non-Federal entity</a:t>
            </a:r>
            <a:r>
              <a:rPr lang="en-US" sz="1800" b="0" i="0" dirty="0">
                <a:solidFill>
                  <a:srgbClr val="333333"/>
                </a:solidFill>
                <a:effectLst/>
                <a:latin typeface="Open Sans" panose="020F0502020204030204" pitchFamily="34" charset="0"/>
              </a:rPr>
              <a:t> or the proper and efficient performance of the </a:t>
            </a:r>
            <a:r>
              <a:rPr lang="en-US" sz="1800" b="0" i="0" u="none" strike="noStrike" dirty="0">
                <a:solidFill>
                  <a:srgbClr val="001C72"/>
                </a:solidFill>
                <a:effectLst/>
                <a:latin typeface="Open Sans" panose="020F0502020204030204" pitchFamily="34" charset="0"/>
                <a:hlinkClick r:id="rId4"/>
              </a:rPr>
              <a:t>Federal award</a:t>
            </a:r>
            <a:r>
              <a:rPr lang="en-US" sz="1800" b="0" i="0" dirty="0">
                <a:solidFill>
                  <a:srgbClr val="333333"/>
                </a:solidFill>
                <a:effectLst/>
                <a:latin typeface="Open Sans" panose="020F0502020204030204" pitchFamily="34" charset="0"/>
              </a:rPr>
              <a:t>.</a:t>
            </a:r>
          </a:p>
          <a:p>
            <a:pPr algn="l"/>
            <a:r>
              <a:rPr lang="en-US" sz="1800" b="1" i="0" dirty="0">
                <a:solidFill>
                  <a:srgbClr val="333333"/>
                </a:solidFill>
                <a:effectLst/>
                <a:latin typeface="Open Sans" panose="020F0502020204030204" pitchFamily="34" charset="0"/>
              </a:rPr>
              <a:t>(b)</a:t>
            </a:r>
            <a:r>
              <a:rPr lang="en-US" sz="1800" b="0" i="0" dirty="0">
                <a:solidFill>
                  <a:srgbClr val="333333"/>
                </a:solidFill>
                <a:effectLst/>
                <a:latin typeface="Open Sans" panose="020F0502020204030204" pitchFamily="34" charset="0"/>
              </a:rPr>
              <a:t> The restraints or requirements imposed by such factors as: sound business practices; arm's-length bargaining; Federal, </a:t>
            </a:r>
            <a:r>
              <a:rPr lang="en-US" sz="1800" b="0" i="0" u="none" strike="noStrike" dirty="0">
                <a:solidFill>
                  <a:srgbClr val="001C72"/>
                </a:solidFill>
                <a:effectLst/>
                <a:latin typeface="Open Sans" panose="020F0502020204030204" pitchFamily="34" charset="0"/>
                <a:hlinkClick r:id="rId5"/>
              </a:rPr>
              <a:t>state</a:t>
            </a:r>
            <a:r>
              <a:rPr lang="en-US" sz="1800" b="0" i="0" dirty="0">
                <a:solidFill>
                  <a:srgbClr val="333333"/>
                </a:solidFill>
                <a:effectLst/>
                <a:latin typeface="Open Sans" panose="020F0502020204030204" pitchFamily="34" charset="0"/>
              </a:rPr>
              <a:t>, local, tribal, and other laws and regulations; and terms and conditions of the </a:t>
            </a:r>
            <a:r>
              <a:rPr lang="en-US" sz="1800" b="0" i="0" u="none" strike="noStrike" dirty="0">
                <a:solidFill>
                  <a:srgbClr val="001C72"/>
                </a:solidFill>
                <a:effectLst/>
                <a:latin typeface="Open Sans" panose="020F0502020204030204" pitchFamily="34" charset="0"/>
                <a:hlinkClick r:id="rId4"/>
              </a:rPr>
              <a:t>Federal award</a:t>
            </a:r>
            <a:r>
              <a:rPr lang="en-US" sz="1800" b="0" i="0" dirty="0">
                <a:solidFill>
                  <a:srgbClr val="333333"/>
                </a:solidFill>
                <a:effectLst/>
                <a:latin typeface="Open Sans" panose="020F0502020204030204" pitchFamily="34" charset="0"/>
              </a:rPr>
              <a:t>.</a:t>
            </a:r>
          </a:p>
          <a:p>
            <a:pPr algn="l"/>
            <a:r>
              <a:rPr lang="en-US" sz="1800" b="1" i="0" dirty="0">
                <a:solidFill>
                  <a:srgbClr val="333333"/>
                </a:solidFill>
                <a:effectLst/>
                <a:latin typeface="Open Sans" panose="020F0502020204030204" pitchFamily="34" charset="0"/>
              </a:rPr>
              <a:t>(c)</a:t>
            </a:r>
            <a:r>
              <a:rPr lang="en-US" sz="1800" b="0" i="0" dirty="0">
                <a:solidFill>
                  <a:srgbClr val="333333"/>
                </a:solidFill>
                <a:effectLst/>
                <a:latin typeface="Open Sans" panose="020F0502020204030204" pitchFamily="34" charset="0"/>
              </a:rPr>
              <a:t> Market prices for comparable goods or services for the geographic area.</a:t>
            </a:r>
          </a:p>
          <a:p>
            <a:pPr algn="l"/>
            <a:r>
              <a:rPr lang="en-US" sz="1800" b="1" i="0" dirty="0">
                <a:solidFill>
                  <a:srgbClr val="333333"/>
                </a:solidFill>
                <a:effectLst/>
                <a:latin typeface="Open Sans" panose="020F0502020204030204" pitchFamily="34" charset="0"/>
              </a:rPr>
              <a:t>(d)</a:t>
            </a:r>
            <a:r>
              <a:rPr lang="en-US" sz="1800" b="0" i="0" dirty="0">
                <a:solidFill>
                  <a:srgbClr val="333333"/>
                </a:solidFill>
                <a:effectLst/>
                <a:latin typeface="Open Sans" panose="020F0502020204030204" pitchFamily="34" charset="0"/>
              </a:rPr>
              <a:t> Whether the individuals concerned acted with prudence in the circumstances considering their responsibilities to the </a:t>
            </a:r>
            <a:r>
              <a:rPr lang="en-US" sz="1800" b="0" i="0" u="none" strike="noStrike" dirty="0">
                <a:solidFill>
                  <a:srgbClr val="001C72"/>
                </a:solidFill>
                <a:effectLst/>
                <a:latin typeface="Open Sans" panose="020F0502020204030204" pitchFamily="34" charset="0"/>
                <a:hlinkClick r:id="rId3"/>
              </a:rPr>
              <a:t>non-Federal entity</a:t>
            </a:r>
            <a:r>
              <a:rPr lang="en-US" sz="1800" b="0" i="0" dirty="0">
                <a:solidFill>
                  <a:srgbClr val="333333"/>
                </a:solidFill>
                <a:effectLst/>
                <a:latin typeface="Open Sans" panose="020F0502020204030204" pitchFamily="34" charset="0"/>
              </a:rPr>
              <a:t>, its employees, where applicable its students or membership, the public at large, and the Federal Government.</a:t>
            </a:r>
          </a:p>
          <a:p>
            <a:pPr algn="l"/>
            <a:r>
              <a:rPr lang="en-US" sz="1800" b="1" i="0" dirty="0">
                <a:solidFill>
                  <a:srgbClr val="333333"/>
                </a:solidFill>
                <a:effectLst/>
                <a:latin typeface="Open Sans" panose="020F0502020204030204" pitchFamily="34" charset="0"/>
              </a:rPr>
              <a:t>(e)</a:t>
            </a:r>
            <a:r>
              <a:rPr lang="en-US" sz="1800" b="0" i="0" dirty="0">
                <a:solidFill>
                  <a:srgbClr val="333333"/>
                </a:solidFill>
                <a:effectLst/>
                <a:latin typeface="Open Sans" panose="020F0502020204030204" pitchFamily="34" charset="0"/>
              </a:rPr>
              <a:t> Whether the </a:t>
            </a:r>
            <a:r>
              <a:rPr lang="en-US" sz="1800" b="0" i="0" u="none" strike="noStrike" dirty="0">
                <a:solidFill>
                  <a:srgbClr val="001C72"/>
                </a:solidFill>
                <a:effectLst/>
                <a:latin typeface="Open Sans" panose="020F0502020204030204" pitchFamily="34" charset="0"/>
                <a:hlinkClick r:id="rId3"/>
              </a:rPr>
              <a:t>non-Federal entity</a:t>
            </a:r>
            <a:r>
              <a:rPr lang="en-US" sz="1800" b="0" i="0" dirty="0">
                <a:solidFill>
                  <a:srgbClr val="333333"/>
                </a:solidFill>
                <a:effectLst/>
                <a:latin typeface="Open Sans" panose="020F0502020204030204" pitchFamily="34" charset="0"/>
              </a:rPr>
              <a:t> significantly deviates from its established practices and policies regarding the incurrence of costs, which may unjustifiably increase the </a:t>
            </a:r>
            <a:r>
              <a:rPr lang="en-US" sz="1800" b="0" i="0" u="none" strike="noStrike" dirty="0">
                <a:solidFill>
                  <a:srgbClr val="001C72"/>
                </a:solidFill>
                <a:effectLst/>
                <a:latin typeface="Open Sans" panose="020F0502020204030204" pitchFamily="34" charset="0"/>
                <a:hlinkClick r:id="rId4"/>
              </a:rPr>
              <a:t>Federal award</a:t>
            </a:r>
            <a:r>
              <a:rPr lang="en-US" sz="1800" b="0" i="0" dirty="0">
                <a:solidFill>
                  <a:srgbClr val="333333"/>
                </a:solidFill>
                <a:effectLst/>
                <a:latin typeface="Open Sans" panose="020F0502020204030204" pitchFamily="34" charset="0"/>
              </a:rPr>
              <a:t>'s cost.</a:t>
            </a:r>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6"/>
          <a:stretch>
            <a:fillRect/>
          </a:stretch>
        </p:blipFill>
        <p:spPr>
          <a:xfrm>
            <a:off x="11368341" y="6014013"/>
            <a:ext cx="646232" cy="688908"/>
          </a:xfrm>
          <a:prstGeom prst="rect">
            <a:avLst/>
          </a:prstGeom>
        </p:spPr>
      </p:pic>
      <p:pic>
        <p:nvPicPr>
          <p:cNvPr id="3" name="Picture 2" descr="A blue and black logo&#10;&#10;Description automatically generated">
            <a:extLst>
              <a:ext uri="{FF2B5EF4-FFF2-40B4-BE49-F238E27FC236}">
                <a16:creationId xmlns:a16="http://schemas.microsoft.com/office/drawing/2014/main" id="{E3A39D48-9705-7E81-BC3A-27F7C8068D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3222557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FCA9-78CC-F63E-A633-A044425CBB1A}"/>
              </a:ext>
            </a:extLst>
          </p:cNvPr>
          <p:cNvSpPr>
            <a:spLocks noGrp="1"/>
          </p:cNvSpPr>
          <p:nvPr>
            <p:ph type="title"/>
          </p:nvPr>
        </p:nvSpPr>
        <p:spPr>
          <a:xfrm>
            <a:off x="657224" y="155079"/>
            <a:ext cx="11357349" cy="1044712"/>
          </a:xfrm>
        </p:spPr>
        <p:txBody>
          <a:bodyPr>
            <a:normAutofit/>
          </a:bodyPr>
          <a:lstStyle/>
          <a:p>
            <a:r>
              <a:rPr lang="en-US" dirty="0"/>
              <a:t>Saff, Indirect Cost, Admin</a:t>
            </a:r>
          </a:p>
        </p:txBody>
      </p:sp>
      <p:sp>
        <p:nvSpPr>
          <p:cNvPr id="9" name="Content Placeholder 8">
            <a:extLst>
              <a:ext uri="{FF2B5EF4-FFF2-40B4-BE49-F238E27FC236}">
                <a16:creationId xmlns:a16="http://schemas.microsoft.com/office/drawing/2014/main" id="{A33B6677-B49E-2879-0A8D-B61EA4A6A22F}"/>
              </a:ext>
            </a:extLst>
          </p:cNvPr>
          <p:cNvSpPr>
            <a:spLocks noGrp="1"/>
          </p:cNvSpPr>
          <p:nvPr>
            <p:ph idx="1"/>
          </p:nvPr>
        </p:nvSpPr>
        <p:spPr>
          <a:xfrm>
            <a:off x="676274" y="1199791"/>
            <a:ext cx="10753725" cy="4814222"/>
          </a:xfrm>
        </p:spPr>
        <p:txBody>
          <a:bodyPr>
            <a:noAutofit/>
          </a:bodyPr>
          <a:lstStyle/>
          <a:p>
            <a:pPr>
              <a:spcBef>
                <a:spcPts val="0"/>
              </a:spcBef>
              <a:buFont typeface="Arial" panose="020B0604020202020204" pitchFamily="34" charset="0"/>
              <a:buChar char="•"/>
            </a:pPr>
            <a:r>
              <a:rPr lang="en-US" sz="3000" dirty="0">
                <a:solidFill>
                  <a:srgbClr val="334D5F"/>
                </a:solidFill>
                <a:latin typeface="Franklin Gothic Book"/>
              </a:rPr>
              <a:t>ESG</a:t>
            </a:r>
          </a:p>
          <a:p>
            <a:pPr lvl="2">
              <a:spcBef>
                <a:spcPts val="0"/>
              </a:spcBef>
              <a:buFont typeface="Wingdings" panose="05000000000000000000" pitchFamily="2" charset="2"/>
              <a:buChar char="Ø"/>
            </a:pPr>
            <a:r>
              <a:rPr lang="en-US" sz="2600" i="0" dirty="0">
                <a:solidFill>
                  <a:srgbClr val="334D5F"/>
                </a:solidFill>
                <a:latin typeface="Franklin Gothic Book"/>
              </a:rPr>
              <a:t>MHC does not allow for direct admin cost for the ESG grants; however, direct staff and admin staff that works directly with overseeing the ESG grants can be charged to the appropriate components. </a:t>
            </a:r>
          </a:p>
          <a:p>
            <a:pPr lvl="2">
              <a:spcBef>
                <a:spcPts val="0"/>
              </a:spcBef>
              <a:buFont typeface="Wingdings" panose="05000000000000000000" pitchFamily="2" charset="2"/>
              <a:buChar char="Ø"/>
            </a:pPr>
            <a:r>
              <a:rPr lang="en-US" sz="2600" i="0" dirty="0">
                <a:solidFill>
                  <a:srgbClr val="334D5F"/>
                </a:solidFill>
                <a:latin typeface="Franklin Gothic Book"/>
              </a:rPr>
              <a:t>Staff time must be documented appropriately with signed timesheets and activity logs.</a:t>
            </a:r>
          </a:p>
          <a:p>
            <a:pPr lvl="2">
              <a:spcBef>
                <a:spcPts val="0"/>
              </a:spcBef>
              <a:buFont typeface="Wingdings" panose="05000000000000000000" pitchFamily="2" charset="2"/>
              <a:buChar char="Ø"/>
            </a:pPr>
            <a:r>
              <a:rPr lang="en-US" sz="2600" i="0" dirty="0">
                <a:solidFill>
                  <a:srgbClr val="334D5F"/>
                </a:solidFill>
                <a:latin typeface="Franklin Gothic Book"/>
              </a:rPr>
              <a:t>Does everything lineup?</a:t>
            </a:r>
          </a:p>
          <a:p>
            <a:pPr lvl="2">
              <a:spcBef>
                <a:spcPts val="0"/>
              </a:spcBef>
              <a:buFont typeface="Wingdings" panose="05000000000000000000" pitchFamily="2" charset="2"/>
              <a:buChar char="Ø"/>
            </a:pPr>
            <a:endParaRPr lang="en-US" sz="2600" i="0" dirty="0">
              <a:solidFill>
                <a:srgbClr val="334D5F"/>
              </a:solidFill>
              <a:latin typeface="Franklin Gothic Book"/>
            </a:endParaRPr>
          </a:p>
          <a:p>
            <a:pPr lvl="2">
              <a:spcBef>
                <a:spcPts val="0"/>
              </a:spcBef>
              <a:buFont typeface="Arial" panose="020B0604020202020204" pitchFamily="34" charset="0"/>
              <a:buChar char="•"/>
            </a:pPr>
            <a:r>
              <a:rPr lang="en-US" sz="3000" i="0" dirty="0">
                <a:solidFill>
                  <a:srgbClr val="334D5F"/>
                </a:solidFill>
                <a:latin typeface="Franklin Gothic Book"/>
              </a:rPr>
              <a:t>Indirect Cost</a:t>
            </a:r>
          </a:p>
          <a:p>
            <a:pPr lvl="2">
              <a:spcBef>
                <a:spcPts val="0"/>
              </a:spcBef>
              <a:buFont typeface="Wingdings" panose="05000000000000000000" pitchFamily="2" charset="2"/>
              <a:buChar char="Ø"/>
            </a:pPr>
            <a:r>
              <a:rPr lang="en-US" sz="2600" i="0" dirty="0">
                <a:solidFill>
                  <a:srgbClr val="334D5F"/>
                </a:solidFill>
                <a:latin typeface="Franklin Gothic Book"/>
              </a:rPr>
              <a:t>Agency must have appropriate policies in place to implement Indirect Cost.  </a:t>
            </a:r>
          </a:p>
          <a:p>
            <a:pPr lvl="2">
              <a:spcBef>
                <a:spcPts val="0"/>
              </a:spcBef>
              <a:buFont typeface="Wingdings" panose="05000000000000000000" pitchFamily="2" charset="2"/>
              <a:buChar char="Ø"/>
            </a:pPr>
            <a:r>
              <a:rPr lang="en-US" sz="2600" i="0" dirty="0">
                <a:solidFill>
                  <a:srgbClr val="334D5F"/>
                </a:solidFill>
                <a:latin typeface="Franklin Gothic Book"/>
              </a:rPr>
              <a:t> </a:t>
            </a:r>
          </a:p>
          <a:p>
            <a:pPr lvl="2">
              <a:spcBef>
                <a:spcPts val="0"/>
              </a:spcBef>
              <a:buFont typeface="Arial" panose="020B0604020202020204" pitchFamily="34" charset="0"/>
              <a:buChar char="•"/>
            </a:pPr>
            <a:r>
              <a:rPr lang="en-US" sz="3000" i="0" dirty="0">
                <a:solidFill>
                  <a:srgbClr val="334D5F"/>
                </a:solidFill>
                <a:latin typeface="Franklin Gothic Book"/>
              </a:rPr>
              <a:t>Admin Cost </a:t>
            </a:r>
          </a:p>
          <a:p>
            <a:pPr lvl="2">
              <a:spcBef>
                <a:spcPts val="0"/>
              </a:spcBef>
              <a:buFont typeface="Wingdings" panose="05000000000000000000" pitchFamily="2" charset="2"/>
              <a:buChar char="Ø"/>
            </a:pPr>
            <a:r>
              <a:rPr lang="en-US" sz="2600" i="0" dirty="0">
                <a:solidFill>
                  <a:srgbClr val="334D5F"/>
                </a:solidFill>
                <a:latin typeface="Franklin Gothic Book"/>
              </a:rPr>
              <a:t>Only allowed in HOPWA at 7%</a:t>
            </a:r>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pic>
        <p:nvPicPr>
          <p:cNvPr id="3" name="Picture 2" descr="A blue and black logo&#10;&#10;Description automatically generated">
            <a:extLst>
              <a:ext uri="{FF2B5EF4-FFF2-40B4-BE49-F238E27FC236}">
                <a16:creationId xmlns:a16="http://schemas.microsoft.com/office/drawing/2014/main" id="{5C7563B4-67A3-352E-E5DD-E86C60DF8F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1389271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FCA9-78CC-F63E-A633-A044425CBB1A}"/>
              </a:ext>
            </a:extLst>
          </p:cNvPr>
          <p:cNvSpPr>
            <a:spLocks noGrp="1"/>
          </p:cNvSpPr>
          <p:nvPr>
            <p:ph type="title"/>
          </p:nvPr>
        </p:nvSpPr>
        <p:spPr>
          <a:xfrm>
            <a:off x="657224" y="155079"/>
            <a:ext cx="11357349" cy="1044712"/>
          </a:xfrm>
        </p:spPr>
        <p:txBody>
          <a:bodyPr>
            <a:normAutofit/>
          </a:bodyPr>
          <a:lstStyle/>
          <a:p>
            <a:r>
              <a:rPr lang="en-US" dirty="0"/>
              <a:t>Disposition Form </a:t>
            </a:r>
          </a:p>
        </p:txBody>
      </p:sp>
      <p:pic>
        <p:nvPicPr>
          <p:cNvPr id="6" name="Content Placeholder 5">
            <a:extLst>
              <a:ext uri="{FF2B5EF4-FFF2-40B4-BE49-F238E27FC236}">
                <a16:creationId xmlns:a16="http://schemas.microsoft.com/office/drawing/2014/main" id="{6D9CE9E3-43BF-B591-C08E-DA6A9CE1A30F}"/>
              </a:ext>
            </a:extLst>
          </p:cNvPr>
          <p:cNvPicPr>
            <a:picLocks noGrp="1" noChangeAspect="1"/>
          </p:cNvPicPr>
          <p:nvPr>
            <p:ph idx="1"/>
          </p:nvPr>
        </p:nvPicPr>
        <p:blipFill>
          <a:blip r:embed="rId3"/>
          <a:stretch>
            <a:fillRect/>
          </a:stretch>
        </p:blipFill>
        <p:spPr>
          <a:xfrm>
            <a:off x="811764" y="963238"/>
            <a:ext cx="8901404" cy="5050212"/>
          </a:xfrm>
          <a:prstGeom prst="rect">
            <a:avLst/>
          </a:prstGeom>
        </p:spPr>
      </p:pic>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4"/>
          <a:stretch>
            <a:fillRect/>
          </a:stretch>
        </p:blipFill>
        <p:spPr>
          <a:xfrm>
            <a:off x="11368341" y="6014013"/>
            <a:ext cx="646232" cy="688908"/>
          </a:xfrm>
          <a:prstGeom prst="rect">
            <a:avLst/>
          </a:prstGeom>
        </p:spPr>
      </p:pic>
      <p:pic>
        <p:nvPicPr>
          <p:cNvPr id="3" name="Picture 2" descr="A blue and black logo&#10;&#10;Description automatically generated">
            <a:extLst>
              <a:ext uri="{FF2B5EF4-FFF2-40B4-BE49-F238E27FC236}">
                <a16:creationId xmlns:a16="http://schemas.microsoft.com/office/drawing/2014/main" id="{FD91E0C4-AD09-9E27-4713-A405B27A9B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487438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FCA9-78CC-F63E-A633-A044425CBB1A}"/>
              </a:ext>
            </a:extLst>
          </p:cNvPr>
          <p:cNvSpPr>
            <a:spLocks noGrp="1"/>
          </p:cNvSpPr>
          <p:nvPr>
            <p:ph type="title"/>
          </p:nvPr>
        </p:nvSpPr>
        <p:spPr>
          <a:xfrm>
            <a:off x="8261404" y="542282"/>
            <a:ext cx="3383280" cy="1101461"/>
          </a:xfrm>
        </p:spPr>
        <p:txBody>
          <a:bodyPr>
            <a:normAutofit fontScale="90000"/>
          </a:bodyPr>
          <a:lstStyle/>
          <a:p>
            <a:r>
              <a:rPr lang="en-US" dirty="0"/>
              <a:t>Street Outreach (SO)</a:t>
            </a:r>
          </a:p>
        </p:txBody>
      </p:sp>
      <p:sp>
        <p:nvSpPr>
          <p:cNvPr id="5" name="Content Placeholder 4">
            <a:extLst>
              <a:ext uri="{FF2B5EF4-FFF2-40B4-BE49-F238E27FC236}">
                <a16:creationId xmlns:a16="http://schemas.microsoft.com/office/drawing/2014/main" id="{241D9BB2-8867-2377-E14F-45B8C170E3F6}"/>
              </a:ext>
            </a:extLst>
          </p:cNvPr>
          <p:cNvSpPr>
            <a:spLocks noGrp="1"/>
          </p:cNvSpPr>
          <p:nvPr>
            <p:ph idx="1"/>
          </p:nvPr>
        </p:nvSpPr>
        <p:spPr/>
        <p:txBody>
          <a:bodyPr/>
          <a:lstStyle/>
          <a:p>
            <a:r>
              <a:rPr lang="en-US" dirty="0"/>
              <a:t>Checklist pic</a:t>
            </a:r>
          </a:p>
        </p:txBody>
      </p:sp>
      <p:sp>
        <p:nvSpPr>
          <p:cNvPr id="6" name="Text Placeholder 5">
            <a:extLst>
              <a:ext uri="{FF2B5EF4-FFF2-40B4-BE49-F238E27FC236}">
                <a16:creationId xmlns:a16="http://schemas.microsoft.com/office/drawing/2014/main" id="{9A1F211B-0E42-1E8B-3E3B-24443AEC758D}"/>
              </a:ext>
            </a:extLst>
          </p:cNvPr>
          <p:cNvSpPr>
            <a:spLocks noGrp="1"/>
          </p:cNvSpPr>
          <p:nvPr>
            <p:ph type="body" sz="half" idx="2"/>
          </p:nvPr>
        </p:nvSpPr>
        <p:spPr/>
        <p:txBody>
          <a:bodyPr>
            <a:normAutofit/>
          </a:bodyPr>
          <a:lstStyle/>
          <a:p>
            <a:r>
              <a:rPr lang="en-US" dirty="0"/>
              <a:t>All applicants in an HMIS SO program is included in HUD reporting and assumed eligible and will be subject to monitoring.</a:t>
            </a:r>
          </a:p>
          <a:p>
            <a:r>
              <a:rPr lang="en-US" dirty="0"/>
              <a:t>SO applicants must be Unsheltered Homeless </a:t>
            </a:r>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pic>
        <p:nvPicPr>
          <p:cNvPr id="8" name="Picture 7">
            <a:extLst>
              <a:ext uri="{FF2B5EF4-FFF2-40B4-BE49-F238E27FC236}">
                <a16:creationId xmlns:a16="http://schemas.microsoft.com/office/drawing/2014/main" id="{B460D9EA-F008-99ED-1C98-93DC78A010CB}"/>
              </a:ext>
            </a:extLst>
          </p:cNvPr>
          <p:cNvPicPr>
            <a:picLocks noChangeAspect="1"/>
          </p:cNvPicPr>
          <p:nvPr/>
        </p:nvPicPr>
        <p:blipFill>
          <a:blip r:embed="rId4"/>
          <a:stretch>
            <a:fillRect/>
          </a:stretch>
        </p:blipFill>
        <p:spPr>
          <a:xfrm>
            <a:off x="120460" y="143729"/>
            <a:ext cx="7510426" cy="5952271"/>
          </a:xfrm>
          <a:prstGeom prst="rect">
            <a:avLst/>
          </a:prstGeom>
        </p:spPr>
      </p:pic>
      <p:pic>
        <p:nvPicPr>
          <p:cNvPr id="3" name="Picture 2" descr="A blue and black logo&#10;&#10;Description automatically generated">
            <a:extLst>
              <a:ext uri="{FF2B5EF4-FFF2-40B4-BE49-F238E27FC236}">
                <a16:creationId xmlns:a16="http://schemas.microsoft.com/office/drawing/2014/main" id="{CE464C0B-2E9A-7750-ECB6-2E279DF090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3867181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D3AA3-921A-DDED-0983-A5511C9ADA51}"/>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05E75A6D-0523-F550-CCFD-133D7DA255CC}"/>
              </a:ext>
            </a:extLst>
          </p:cNvPr>
          <p:cNvSpPr>
            <a:spLocks noGrp="1"/>
          </p:cNvSpPr>
          <p:nvPr>
            <p:ph idx="1"/>
          </p:nvPr>
        </p:nvSpPr>
        <p:spPr/>
        <p:txBody>
          <a:bodyPr>
            <a:normAutofit/>
          </a:bodyPr>
          <a:lstStyle/>
          <a:p>
            <a:r>
              <a:rPr lang="en-US" sz="4000" dirty="0"/>
              <a:t>Attendees of this session will receive valuable information to enhance their management of federal grant programs and improve program outcomes. This session will cover the Monitoring/Grant Closeout process and what to expect! </a:t>
            </a:r>
          </a:p>
        </p:txBody>
      </p:sp>
      <p:pic>
        <p:nvPicPr>
          <p:cNvPr id="8" name="Picture 7">
            <a:extLst>
              <a:ext uri="{FF2B5EF4-FFF2-40B4-BE49-F238E27FC236}">
                <a16:creationId xmlns:a16="http://schemas.microsoft.com/office/drawing/2014/main" id="{9136C4EE-EB54-D6AE-B79E-EBB75EC71A3E}"/>
              </a:ext>
            </a:extLst>
          </p:cNvPr>
          <p:cNvPicPr>
            <a:picLocks noChangeAspect="1"/>
          </p:cNvPicPr>
          <p:nvPr/>
        </p:nvPicPr>
        <p:blipFill>
          <a:blip r:embed="rId3"/>
          <a:stretch>
            <a:fillRect/>
          </a:stretch>
        </p:blipFill>
        <p:spPr>
          <a:xfrm>
            <a:off x="11429999" y="6092892"/>
            <a:ext cx="646232" cy="688908"/>
          </a:xfrm>
          <a:prstGeom prst="rect">
            <a:avLst/>
          </a:prstGeom>
        </p:spPr>
      </p:pic>
      <p:pic>
        <p:nvPicPr>
          <p:cNvPr id="6" name="Picture 5" descr="A blue and black logo&#10;&#10;Description automatically generated">
            <a:extLst>
              <a:ext uri="{FF2B5EF4-FFF2-40B4-BE49-F238E27FC236}">
                <a16:creationId xmlns:a16="http://schemas.microsoft.com/office/drawing/2014/main" id="{6D00E2B0-9A31-7D8E-06A7-812DD468B6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1933425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FCA9-78CC-F63E-A633-A044425CBB1A}"/>
              </a:ext>
            </a:extLst>
          </p:cNvPr>
          <p:cNvSpPr>
            <a:spLocks noGrp="1"/>
          </p:cNvSpPr>
          <p:nvPr>
            <p:ph type="title"/>
          </p:nvPr>
        </p:nvSpPr>
        <p:spPr>
          <a:xfrm>
            <a:off x="8261404" y="542282"/>
            <a:ext cx="3383280" cy="764004"/>
          </a:xfrm>
        </p:spPr>
        <p:txBody>
          <a:bodyPr>
            <a:normAutofit/>
          </a:bodyPr>
          <a:lstStyle/>
          <a:p>
            <a:r>
              <a:rPr lang="en-US" dirty="0"/>
              <a:t>Shelter</a:t>
            </a:r>
          </a:p>
        </p:txBody>
      </p:sp>
      <p:sp>
        <p:nvSpPr>
          <p:cNvPr id="6" name="Text Placeholder 5">
            <a:extLst>
              <a:ext uri="{FF2B5EF4-FFF2-40B4-BE49-F238E27FC236}">
                <a16:creationId xmlns:a16="http://schemas.microsoft.com/office/drawing/2014/main" id="{9A1F211B-0E42-1E8B-3E3B-24443AEC758D}"/>
              </a:ext>
            </a:extLst>
          </p:cNvPr>
          <p:cNvSpPr>
            <a:spLocks noGrp="1"/>
          </p:cNvSpPr>
          <p:nvPr>
            <p:ph type="body" sz="half" idx="2"/>
          </p:nvPr>
        </p:nvSpPr>
        <p:spPr>
          <a:xfrm>
            <a:off x="7881257" y="1306286"/>
            <a:ext cx="3793245" cy="4707727"/>
          </a:xfrm>
        </p:spPr>
        <p:txBody>
          <a:bodyPr>
            <a:normAutofit fontScale="92500" lnSpcReduction="20000"/>
          </a:bodyPr>
          <a:lstStyle/>
          <a:p>
            <a:r>
              <a:rPr lang="en-US" dirty="0"/>
              <a:t>All applicants in an HMIS Shelter program is included in HUD reporting and assumed eligible and will be subject to monitoring.</a:t>
            </a:r>
          </a:p>
          <a:p>
            <a:r>
              <a:rPr lang="en-US" dirty="0"/>
              <a:t>Shelter applicants must meet categories: </a:t>
            </a:r>
          </a:p>
          <a:p>
            <a:pPr marL="342900" indent="-342900">
              <a:buAutoNum type="arabicParenR"/>
            </a:pPr>
            <a:r>
              <a:rPr lang="en-US" dirty="0"/>
              <a:t>Latterly Homeless </a:t>
            </a:r>
          </a:p>
          <a:p>
            <a:r>
              <a:rPr lang="en-US" dirty="0"/>
              <a:t>               or </a:t>
            </a:r>
          </a:p>
          <a:p>
            <a:pPr marL="342900" indent="-342900">
              <a:buAutoNum type="arabicParenR" startAt="4"/>
            </a:pPr>
            <a:r>
              <a:rPr lang="en-US" dirty="0"/>
              <a:t>Fleeing DV</a:t>
            </a:r>
          </a:p>
          <a:p>
            <a:pPr marL="342900" indent="-342900">
              <a:buAutoNum type="arabicParenR" startAt="4"/>
            </a:pPr>
            <a:endParaRPr lang="en-US" dirty="0"/>
          </a:p>
          <a:p>
            <a:r>
              <a:rPr lang="en-US" dirty="0"/>
              <a:t>Sign in sheets at a shelter is sufficient to document homeless status. </a:t>
            </a:r>
          </a:p>
          <a:p>
            <a:endParaRPr lang="en-US" dirty="0"/>
          </a:p>
          <a:p>
            <a:r>
              <a:rPr lang="en-US" dirty="0"/>
              <a:t>Homeless certifications are recommended for hotel/motel stays. </a:t>
            </a:r>
          </a:p>
          <a:p>
            <a:r>
              <a:rPr lang="en-US" dirty="0"/>
              <a:t>HMIS CES is sufficient</a:t>
            </a:r>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pic>
        <p:nvPicPr>
          <p:cNvPr id="7" name="Picture 6">
            <a:extLst>
              <a:ext uri="{FF2B5EF4-FFF2-40B4-BE49-F238E27FC236}">
                <a16:creationId xmlns:a16="http://schemas.microsoft.com/office/drawing/2014/main" id="{EF7D2B8C-6CBD-E6B3-7C05-A4052BC9B545}"/>
              </a:ext>
            </a:extLst>
          </p:cNvPr>
          <p:cNvPicPr>
            <a:picLocks noChangeAspect="1"/>
          </p:cNvPicPr>
          <p:nvPr/>
        </p:nvPicPr>
        <p:blipFill>
          <a:blip r:embed="rId4"/>
          <a:stretch>
            <a:fillRect/>
          </a:stretch>
        </p:blipFill>
        <p:spPr>
          <a:xfrm>
            <a:off x="677945" y="525797"/>
            <a:ext cx="6310684" cy="6177124"/>
          </a:xfrm>
          <a:prstGeom prst="rect">
            <a:avLst/>
          </a:prstGeom>
        </p:spPr>
      </p:pic>
      <p:pic>
        <p:nvPicPr>
          <p:cNvPr id="3" name="Picture 2" descr="A blue and black logo&#10;&#10;Description automatically generated">
            <a:extLst>
              <a:ext uri="{FF2B5EF4-FFF2-40B4-BE49-F238E27FC236}">
                <a16:creationId xmlns:a16="http://schemas.microsoft.com/office/drawing/2014/main" id="{8B106978-EA11-3D2F-DE63-26A5D9AA7E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054" y="6274968"/>
            <a:ext cx="1177215" cy="470886"/>
          </a:xfrm>
          <a:prstGeom prst="rect">
            <a:avLst/>
          </a:prstGeom>
        </p:spPr>
      </p:pic>
    </p:spTree>
    <p:extLst>
      <p:ext uri="{BB962C8B-B14F-4D97-AF65-F5344CB8AC3E}">
        <p14:creationId xmlns:p14="http://schemas.microsoft.com/office/powerpoint/2010/main" val="151053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FCA9-78CC-F63E-A633-A044425CBB1A}"/>
              </a:ext>
            </a:extLst>
          </p:cNvPr>
          <p:cNvSpPr>
            <a:spLocks noGrp="1"/>
          </p:cNvSpPr>
          <p:nvPr>
            <p:ph type="title"/>
          </p:nvPr>
        </p:nvSpPr>
        <p:spPr/>
        <p:txBody>
          <a:bodyPr>
            <a:normAutofit/>
          </a:bodyPr>
          <a:lstStyle/>
          <a:p>
            <a:r>
              <a:rPr lang="en-US" dirty="0"/>
              <a:t>Rapid Rehousing </a:t>
            </a:r>
          </a:p>
        </p:txBody>
      </p:sp>
      <p:sp>
        <p:nvSpPr>
          <p:cNvPr id="6" name="Text Placeholder 5">
            <a:extLst>
              <a:ext uri="{FF2B5EF4-FFF2-40B4-BE49-F238E27FC236}">
                <a16:creationId xmlns:a16="http://schemas.microsoft.com/office/drawing/2014/main" id="{9A1F211B-0E42-1E8B-3E3B-24443AEC758D}"/>
              </a:ext>
            </a:extLst>
          </p:cNvPr>
          <p:cNvSpPr>
            <a:spLocks noGrp="1"/>
          </p:cNvSpPr>
          <p:nvPr>
            <p:ph type="body" sz="half" idx="2"/>
          </p:nvPr>
        </p:nvSpPr>
        <p:spPr/>
        <p:txBody>
          <a:bodyPr>
            <a:normAutofit lnSpcReduction="10000"/>
          </a:bodyPr>
          <a:lstStyle/>
          <a:p>
            <a:r>
              <a:rPr lang="en-US" dirty="0"/>
              <a:t>All applicants in an HMIS RRH program is included in HUD reporting and assumed eligible and will be subject to monitoring.</a:t>
            </a:r>
          </a:p>
          <a:p>
            <a:r>
              <a:rPr lang="en-US" dirty="0"/>
              <a:t>RRH applicants must meet categories: </a:t>
            </a:r>
          </a:p>
          <a:p>
            <a:pPr marL="342900" indent="-342900">
              <a:buAutoNum type="arabicParenR"/>
            </a:pPr>
            <a:r>
              <a:rPr lang="en-US" dirty="0"/>
              <a:t>Latterly Homeless </a:t>
            </a:r>
          </a:p>
          <a:p>
            <a:r>
              <a:rPr lang="en-US" dirty="0"/>
              <a:t>               or </a:t>
            </a:r>
          </a:p>
          <a:p>
            <a:r>
              <a:rPr lang="en-US" dirty="0"/>
              <a:t>4)     Fleeing DV</a:t>
            </a:r>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pic>
        <p:nvPicPr>
          <p:cNvPr id="9" name="Picture 8">
            <a:extLst>
              <a:ext uri="{FF2B5EF4-FFF2-40B4-BE49-F238E27FC236}">
                <a16:creationId xmlns:a16="http://schemas.microsoft.com/office/drawing/2014/main" id="{19F318AE-EFBC-187E-885E-D14BA0677B3F}"/>
              </a:ext>
            </a:extLst>
          </p:cNvPr>
          <p:cNvPicPr>
            <a:picLocks noChangeAspect="1"/>
          </p:cNvPicPr>
          <p:nvPr/>
        </p:nvPicPr>
        <p:blipFill>
          <a:blip r:embed="rId4"/>
          <a:stretch>
            <a:fillRect/>
          </a:stretch>
        </p:blipFill>
        <p:spPr>
          <a:xfrm>
            <a:off x="1077686" y="143729"/>
            <a:ext cx="5867400" cy="6499141"/>
          </a:xfrm>
          <a:prstGeom prst="rect">
            <a:avLst/>
          </a:prstGeom>
        </p:spPr>
      </p:pic>
      <p:pic>
        <p:nvPicPr>
          <p:cNvPr id="3" name="Picture 2" descr="A blue and black logo&#10;&#10;Description automatically generated">
            <a:extLst>
              <a:ext uri="{FF2B5EF4-FFF2-40B4-BE49-F238E27FC236}">
                <a16:creationId xmlns:a16="http://schemas.microsoft.com/office/drawing/2014/main" id="{517AEA6F-F686-8E56-B805-16EA5065F9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054" y="6242180"/>
            <a:ext cx="1259185" cy="503674"/>
          </a:xfrm>
          <a:prstGeom prst="rect">
            <a:avLst/>
          </a:prstGeom>
        </p:spPr>
      </p:pic>
    </p:spTree>
    <p:extLst>
      <p:ext uri="{BB962C8B-B14F-4D97-AF65-F5344CB8AC3E}">
        <p14:creationId xmlns:p14="http://schemas.microsoft.com/office/powerpoint/2010/main" val="2732581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FCA9-78CC-F63E-A633-A044425CBB1A}"/>
              </a:ext>
            </a:extLst>
          </p:cNvPr>
          <p:cNvSpPr>
            <a:spLocks noGrp="1"/>
          </p:cNvSpPr>
          <p:nvPr>
            <p:ph type="title"/>
          </p:nvPr>
        </p:nvSpPr>
        <p:spPr/>
        <p:txBody>
          <a:bodyPr>
            <a:normAutofit/>
          </a:bodyPr>
          <a:lstStyle/>
          <a:p>
            <a:r>
              <a:rPr lang="en-US" dirty="0"/>
              <a:t>Rapid Rehousing </a:t>
            </a:r>
          </a:p>
        </p:txBody>
      </p:sp>
      <p:sp>
        <p:nvSpPr>
          <p:cNvPr id="6" name="Text Placeholder 5">
            <a:extLst>
              <a:ext uri="{FF2B5EF4-FFF2-40B4-BE49-F238E27FC236}">
                <a16:creationId xmlns:a16="http://schemas.microsoft.com/office/drawing/2014/main" id="{9A1F211B-0E42-1E8B-3E3B-24443AEC758D}"/>
              </a:ext>
            </a:extLst>
          </p:cNvPr>
          <p:cNvSpPr>
            <a:spLocks noGrp="1"/>
          </p:cNvSpPr>
          <p:nvPr>
            <p:ph type="body" sz="half" idx="2"/>
          </p:nvPr>
        </p:nvSpPr>
        <p:spPr/>
        <p:txBody>
          <a:bodyPr>
            <a:normAutofit lnSpcReduction="10000"/>
          </a:bodyPr>
          <a:lstStyle/>
          <a:p>
            <a:r>
              <a:rPr lang="en-US" dirty="0"/>
              <a:t>All applicants in an HMIS RRH program is included in HUD reporting and assumed eligible and will be subject to monitoring.</a:t>
            </a:r>
          </a:p>
          <a:p>
            <a:r>
              <a:rPr lang="en-US" dirty="0"/>
              <a:t>RRH applicants must meet categories: </a:t>
            </a:r>
          </a:p>
          <a:p>
            <a:pPr marL="342900" indent="-342900">
              <a:buAutoNum type="arabicParenR"/>
            </a:pPr>
            <a:r>
              <a:rPr lang="en-US" dirty="0"/>
              <a:t>Latterly Homeless </a:t>
            </a:r>
          </a:p>
          <a:p>
            <a:r>
              <a:rPr lang="en-US" dirty="0"/>
              <a:t>               or </a:t>
            </a:r>
          </a:p>
          <a:p>
            <a:r>
              <a:rPr lang="en-US" dirty="0"/>
              <a:t>4)     Fleeing DV</a:t>
            </a:r>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pic>
        <p:nvPicPr>
          <p:cNvPr id="5" name="Picture 4">
            <a:extLst>
              <a:ext uri="{FF2B5EF4-FFF2-40B4-BE49-F238E27FC236}">
                <a16:creationId xmlns:a16="http://schemas.microsoft.com/office/drawing/2014/main" id="{4B265426-4AFF-CBC9-1F21-624193119436}"/>
              </a:ext>
            </a:extLst>
          </p:cNvPr>
          <p:cNvPicPr>
            <a:picLocks noChangeAspect="1"/>
          </p:cNvPicPr>
          <p:nvPr/>
        </p:nvPicPr>
        <p:blipFill>
          <a:blip r:embed="rId4"/>
          <a:stretch>
            <a:fillRect/>
          </a:stretch>
        </p:blipFill>
        <p:spPr>
          <a:xfrm>
            <a:off x="470947" y="641094"/>
            <a:ext cx="6703939" cy="5063832"/>
          </a:xfrm>
          <a:prstGeom prst="rect">
            <a:avLst/>
          </a:prstGeom>
        </p:spPr>
      </p:pic>
      <p:pic>
        <p:nvPicPr>
          <p:cNvPr id="3" name="Picture 2" descr="A blue and black logo&#10;&#10;Description automatically generated">
            <a:extLst>
              <a:ext uri="{FF2B5EF4-FFF2-40B4-BE49-F238E27FC236}">
                <a16:creationId xmlns:a16="http://schemas.microsoft.com/office/drawing/2014/main" id="{33DA3010-B989-9B5D-97E7-BE739AFD03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2552255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FCA9-78CC-F63E-A633-A044425CBB1A}"/>
              </a:ext>
            </a:extLst>
          </p:cNvPr>
          <p:cNvSpPr>
            <a:spLocks noGrp="1"/>
          </p:cNvSpPr>
          <p:nvPr>
            <p:ph type="title"/>
          </p:nvPr>
        </p:nvSpPr>
        <p:spPr>
          <a:xfrm>
            <a:off x="8130776" y="185732"/>
            <a:ext cx="3383280" cy="949061"/>
          </a:xfrm>
        </p:spPr>
        <p:txBody>
          <a:bodyPr>
            <a:normAutofit fontScale="90000"/>
          </a:bodyPr>
          <a:lstStyle/>
          <a:p>
            <a:r>
              <a:rPr lang="en-US" dirty="0"/>
              <a:t>Homeless Prevention </a:t>
            </a:r>
          </a:p>
        </p:txBody>
      </p:sp>
      <p:sp>
        <p:nvSpPr>
          <p:cNvPr id="6" name="Text Placeholder 5">
            <a:extLst>
              <a:ext uri="{FF2B5EF4-FFF2-40B4-BE49-F238E27FC236}">
                <a16:creationId xmlns:a16="http://schemas.microsoft.com/office/drawing/2014/main" id="{9A1F211B-0E42-1E8B-3E3B-24443AEC758D}"/>
              </a:ext>
            </a:extLst>
          </p:cNvPr>
          <p:cNvSpPr>
            <a:spLocks noGrp="1"/>
          </p:cNvSpPr>
          <p:nvPr>
            <p:ph type="body" sz="half" idx="2"/>
          </p:nvPr>
        </p:nvSpPr>
        <p:spPr>
          <a:xfrm>
            <a:off x="7783285" y="1134793"/>
            <a:ext cx="4231287" cy="5180925"/>
          </a:xfrm>
        </p:spPr>
        <p:txBody>
          <a:bodyPr>
            <a:normAutofit/>
          </a:bodyPr>
          <a:lstStyle/>
          <a:p>
            <a:r>
              <a:rPr lang="en-US" sz="1600" dirty="0"/>
              <a:t>All applicants in an HMIS HP program is included in HUD reporting and assumed eligible and will be subject to monitoring.</a:t>
            </a:r>
          </a:p>
          <a:p>
            <a:r>
              <a:rPr lang="en-US" sz="1600" dirty="0"/>
              <a:t>Have income at:</a:t>
            </a:r>
          </a:p>
          <a:p>
            <a:r>
              <a:rPr lang="en-US" sz="1600" dirty="0"/>
              <a:t>30% AMI ESG</a:t>
            </a:r>
          </a:p>
          <a:p>
            <a:r>
              <a:rPr lang="en-US" sz="1600" dirty="0"/>
              <a:t>HP applicants must verify that they have no resource or support and will be homeless, and meet:</a:t>
            </a:r>
          </a:p>
          <a:p>
            <a:r>
              <a:rPr lang="en-US" sz="1600" dirty="0"/>
              <a:t> Of the homeless definition </a:t>
            </a:r>
          </a:p>
          <a:p>
            <a:r>
              <a:rPr lang="en-US" sz="1600" dirty="0"/>
              <a:t>2) Imminent risk  </a:t>
            </a:r>
          </a:p>
          <a:p>
            <a:r>
              <a:rPr lang="en-US" sz="1600" dirty="0"/>
              <a:t>               Or </a:t>
            </a:r>
          </a:p>
          <a:p>
            <a:pPr marL="342900" indent="-342900">
              <a:buAutoNum type="arabicParenR" startAt="4"/>
            </a:pPr>
            <a:r>
              <a:rPr lang="en-US" sz="1600" dirty="0"/>
              <a:t>Fleeing DV</a:t>
            </a:r>
          </a:p>
          <a:p>
            <a:r>
              <a:rPr lang="en-US" sz="1600" dirty="0"/>
              <a:t>               Or</a:t>
            </a:r>
          </a:p>
          <a:p>
            <a:r>
              <a:rPr lang="en-US" sz="1600" dirty="0"/>
              <a:t>One of the conditions identified in category 1 of the At Risk of homelessness definition </a:t>
            </a:r>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pic>
        <p:nvPicPr>
          <p:cNvPr id="9" name="Picture 8">
            <a:extLst>
              <a:ext uri="{FF2B5EF4-FFF2-40B4-BE49-F238E27FC236}">
                <a16:creationId xmlns:a16="http://schemas.microsoft.com/office/drawing/2014/main" id="{14BA85DE-5223-6E07-93F8-EAC67A91A4EF}"/>
              </a:ext>
            </a:extLst>
          </p:cNvPr>
          <p:cNvPicPr>
            <a:picLocks noChangeAspect="1"/>
          </p:cNvPicPr>
          <p:nvPr/>
        </p:nvPicPr>
        <p:blipFill>
          <a:blip r:embed="rId4"/>
          <a:stretch>
            <a:fillRect/>
          </a:stretch>
        </p:blipFill>
        <p:spPr>
          <a:xfrm>
            <a:off x="1299820" y="238855"/>
            <a:ext cx="5852093" cy="6380290"/>
          </a:xfrm>
          <a:prstGeom prst="rect">
            <a:avLst/>
          </a:prstGeom>
        </p:spPr>
      </p:pic>
      <p:pic>
        <p:nvPicPr>
          <p:cNvPr id="3" name="Picture 2" descr="A blue and black logo&#10;&#10;Description automatically generated">
            <a:extLst>
              <a:ext uri="{FF2B5EF4-FFF2-40B4-BE49-F238E27FC236}">
                <a16:creationId xmlns:a16="http://schemas.microsoft.com/office/drawing/2014/main" id="{3D294F01-D80C-1EDD-5D66-95B92EEFC0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054" y="6166732"/>
            <a:ext cx="1447803" cy="579121"/>
          </a:xfrm>
          <a:prstGeom prst="rect">
            <a:avLst/>
          </a:prstGeom>
        </p:spPr>
      </p:pic>
    </p:spTree>
    <p:extLst>
      <p:ext uri="{BB962C8B-B14F-4D97-AF65-F5344CB8AC3E}">
        <p14:creationId xmlns:p14="http://schemas.microsoft.com/office/powerpoint/2010/main" val="509468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FCA9-78CC-F63E-A633-A044425CBB1A}"/>
              </a:ext>
            </a:extLst>
          </p:cNvPr>
          <p:cNvSpPr>
            <a:spLocks noGrp="1"/>
          </p:cNvSpPr>
          <p:nvPr>
            <p:ph type="title"/>
          </p:nvPr>
        </p:nvSpPr>
        <p:spPr>
          <a:xfrm>
            <a:off x="8130776" y="185732"/>
            <a:ext cx="3383280" cy="949061"/>
          </a:xfrm>
        </p:spPr>
        <p:txBody>
          <a:bodyPr>
            <a:normAutofit fontScale="90000"/>
          </a:bodyPr>
          <a:lstStyle/>
          <a:p>
            <a:r>
              <a:rPr lang="en-US" dirty="0"/>
              <a:t>Homeless Prevention </a:t>
            </a:r>
          </a:p>
        </p:txBody>
      </p:sp>
      <p:sp>
        <p:nvSpPr>
          <p:cNvPr id="6" name="Text Placeholder 5">
            <a:extLst>
              <a:ext uri="{FF2B5EF4-FFF2-40B4-BE49-F238E27FC236}">
                <a16:creationId xmlns:a16="http://schemas.microsoft.com/office/drawing/2014/main" id="{9A1F211B-0E42-1E8B-3E3B-24443AEC758D}"/>
              </a:ext>
            </a:extLst>
          </p:cNvPr>
          <p:cNvSpPr>
            <a:spLocks noGrp="1"/>
          </p:cNvSpPr>
          <p:nvPr>
            <p:ph type="body" sz="half" idx="2"/>
          </p:nvPr>
        </p:nvSpPr>
        <p:spPr>
          <a:xfrm>
            <a:off x="7783285" y="1134793"/>
            <a:ext cx="4231287" cy="5180925"/>
          </a:xfrm>
        </p:spPr>
        <p:txBody>
          <a:bodyPr>
            <a:normAutofit/>
          </a:bodyPr>
          <a:lstStyle/>
          <a:p>
            <a:r>
              <a:rPr lang="en-US" sz="1600" dirty="0"/>
              <a:t>All applicants in an HMIS HP program is included in HUD reporting and assumed eligible and will be subject to monitoring.</a:t>
            </a:r>
          </a:p>
          <a:p>
            <a:r>
              <a:rPr lang="en-US" sz="1600" dirty="0"/>
              <a:t>Have income at:</a:t>
            </a:r>
          </a:p>
          <a:p>
            <a:r>
              <a:rPr lang="en-US" sz="1600" dirty="0"/>
              <a:t>30% AMI ESG</a:t>
            </a:r>
          </a:p>
          <a:p>
            <a:r>
              <a:rPr lang="en-US" sz="1600" dirty="0"/>
              <a:t>HP applicants must verify that they have no resource or support and will be homeless, and meet:</a:t>
            </a:r>
          </a:p>
          <a:p>
            <a:r>
              <a:rPr lang="en-US" sz="1600" dirty="0"/>
              <a:t> Of the homeless definition </a:t>
            </a:r>
          </a:p>
          <a:p>
            <a:r>
              <a:rPr lang="en-US" sz="1600" dirty="0"/>
              <a:t>2) Imminent risk  </a:t>
            </a:r>
          </a:p>
          <a:p>
            <a:r>
              <a:rPr lang="en-US" sz="1600" dirty="0"/>
              <a:t>               Or </a:t>
            </a:r>
          </a:p>
          <a:p>
            <a:pPr marL="342900" indent="-342900">
              <a:buAutoNum type="arabicParenR" startAt="4"/>
            </a:pPr>
            <a:r>
              <a:rPr lang="en-US" sz="1600" dirty="0"/>
              <a:t>Fleeing DV</a:t>
            </a:r>
          </a:p>
          <a:p>
            <a:r>
              <a:rPr lang="en-US" sz="1600" dirty="0"/>
              <a:t>               Or</a:t>
            </a:r>
          </a:p>
          <a:p>
            <a:r>
              <a:rPr lang="en-US" sz="1600" dirty="0"/>
              <a:t>One of the conditions identified in category 1 of the At Risk of homelessness definition </a:t>
            </a:r>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pic>
        <p:nvPicPr>
          <p:cNvPr id="5" name="Picture 4">
            <a:extLst>
              <a:ext uri="{FF2B5EF4-FFF2-40B4-BE49-F238E27FC236}">
                <a16:creationId xmlns:a16="http://schemas.microsoft.com/office/drawing/2014/main" id="{4E484FFD-630E-2E88-684A-89B4191D7C8D}"/>
              </a:ext>
            </a:extLst>
          </p:cNvPr>
          <p:cNvPicPr>
            <a:picLocks noChangeAspect="1"/>
          </p:cNvPicPr>
          <p:nvPr/>
        </p:nvPicPr>
        <p:blipFill>
          <a:blip r:embed="rId4"/>
          <a:stretch>
            <a:fillRect/>
          </a:stretch>
        </p:blipFill>
        <p:spPr>
          <a:xfrm>
            <a:off x="177427" y="273521"/>
            <a:ext cx="7165363" cy="5740492"/>
          </a:xfrm>
          <a:prstGeom prst="rect">
            <a:avLst/>
          </a:prstGeom>
        </p:spPr>
      </p:pic>
      <p:pic>
        <p:nvPicPr>
          <p:cNvPr id="3" name="Picture 2" descr="A blue and black logo&#10;&#10;Description automatically generated">
            <a:extLst>
              <a:ext uri="{FF2B5EF4-FFF2-40B4-BE49-F238E27FC236}">
                <a16:creationId xmlns:a16="http://schemas.microsoft.com/office/drawing/2014/main" id="{F402D2A5-D938-B632-34A1-40F45A30ED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3209203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FCA9-78CC-F63E-A633-A044425CBB1A}"/>
              </a:ext>
            </a:extLst>
          </p:cNvPr>
          <p:cNvSpPr>
            <a:spLocks noGrp="1"/>
          </p:cNvSpPr>
          <p:nvPr>
            <p:ph type="title"/>
          </p:nvPr>
        </p:nvSpPr>
        <p:spPr>
          <a:xfrm>
            <a:off x="8130776" y="185732"/>
            <a:ext cx="3383280" cy="949061"/>
          </a:xfrm>
        </p:spPr>
        <p:txBody>
          <a:bodyPr>
            <a:normAutofit/>
          </a:bodyPr>
          <a:lstStyle/>
          <a:p>
            <a:r>
              <a:rPr lang="en-US" dirty="0"/>
              <a:t>HMIS</a:t>
            </a:r>
          </a:p>
        </p:txBody>
      </p:sp>
      <p:sp>
        <p:nvSpPr>
          <p:cNvPr id="5" name="Content Placeholder 4">
            <a:extLst>
              <a:ext uri="{FF2B5EF4-FFF2-40B4-BE49-F238E27FC236}">
                <a16:creationId xmlns:a16="http://schemas.microsoft.com/office/drawing/2014/main" id="{241D9BB2-8867-2377-E14F-45B8C170E3F6}"/>
              </a:ext>
            </a:extLst>
          </p:cNvPr>
          <p:cNvSpPr>
            <a:spLocks noGrp="1"/>
          </p:cNvSpPr>
          <p:nvPr>
            <p:ph idx="1"/>
          </p:nvPr>
        </p:nvSpPr>
        <p:spPr/>
        <p:txBody>
          <a:bodyPr/>
          <a:lstStyle/>
          <a:p>
            <a:r>
              <a:rPr lang="en-US" dirty="0"/>
              <a:t>HMIS funds are used to pay for the use and access for collecting and reporting data in HMIS. </a:t>
            </a:r>
          </a:p>
          <a:p>
            <a:r>
              <a:rPr lang="en-US" dirty="0"/>
              <a:t>CoCs who are HMIS leads sometimes charges for storing data in the system. </a:t>
            </a:r>
          </a:p>
          <a:p>
            <a:r>
              <a:rPr lang="en-US" dirty="0"/>
              <a:t>HMIS expenses is described as “to the extent necessary” in the CPD notice </a:t>
            </a:r>
          </a:p>
        </p:txBody>
      </p:sp>
      <p:sp>
        <p:nvSpPr>
          <p:cNvPr id="6" name="Text Placeholder 5">
            <a:extLst>
              <a:ext uri="{FF2B5EF4-FFF2-40B4-BE49-F238E27FC236}">
                <a16:creationId xmlns:a16="http://schemas.microsoft.com/office/drawing/2014/main" id="{9A1F211B-0E42-1E8B-3E3B-24443AEC758D}"/>
              </a:ext>
            </a:extLst>
          </p:cNvPr>
          <p:cNvSpPr>
            <a:spLocks noGrp="1"/>
          </p:cNvSpPr>
          <p:nvPr>
            <p:ph type="body" sz="half" idx="2"/>
          </p:nvPr>
        </p:nvSpPr>
        <p:spPr>
          <a:xfrm>
            <a:off x="7783285" y="1134793"/>
            <a:ext cx="4231287" cy="5180925"/>
          </a:xfrm>
        </p:spPr>
        <p:txBody>
          <a:bodyPr>
            <a:normAutofit/>
          </a:bodyPr>
          <a:lstStyle/>
          <a:p>
            <a:r>
              <a:rPr lang="en-US" sz="1600" dirty="0"/>
              <a:t>24 CFR 576</a:t>
            </a:r>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pic>
        <p:nvPicPr>
          <p:cNvPr id="3" name="Picture 2" descr="A blue and black logo&#10;&#10;Description automatically generated">
            <a:extLst>
              <a:ext uri="{FF2B5EF4-FFF2-40B4-BE49-F238E27FC236}">
                <a16:creationId xmlns:a16="http://schemas.microsoft.com/office/drawing/2014/main" id="{A6384E3A-ABFB-9304-0FCD-DE8EEBB9C3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1428055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1C36E9A-7FF0-4205-F1C7-52CBEC33913D}"/>
              </a:ext>
            </a:extLst>
          </p:cNvPr>
          <p:cNvSpPr>
            <a:spLocks noGrp="1"/>
          </p:cNvSpPr>
          <p:nvPr>
            <p:ph type="title"/>
          </p:nvPr>
        </p:nvSpPr>
        <p:spPr>
          <a:xfrm>
            <a:off x="603504" y="770467"/>
            <a:ext cx="4205568" cy="3352800"/>
          </a:xfrm>
        </p:spPr>
        <p:txBody>
          <a:bodyPr vert="horz" lIns="91440" tIns="45720" rIns="91440" bIns="45720" rtlCol="0" anchor="b">
            <a:normAutofit/>
          </a:bodyPr>
          <a:lstStyle/>
          <a:p>
            <a:pPr>
              <a:lnSpc>
                <a:spcPct val="80000"/>
              </a:lnSpc>
            </a:pPr>
            <a:r>
              <a:rPr lang="en-US" sz="7200" kern="1200" spc="-120" baseline="0" dirty="0">
                <a:solidFill>
                  <a:srgbClr val="FFFFFF"/>
                </a:solidFill>
                <a:latin typeface="+mj-lt"/>
                <a:ea typeface="+mj-ea"/>
                <a:cs typeface="+mj-cs"/>
              </a:rPr>
              <a:t>Monitoring Tools</a:t>
            </a:r>
          </a:p>
        </p:txBody>
      </p:sp>
      <p:sp>
        <p:nvSpPr>
          <p:cNvPr id="12" name="Rectangle 11">
            <a:extLst>
              <a:ext uri="{FF2B5EF4-FFF2-40B4-BE49-F238E27FC236}">
                <a16:creationId xmlns:a16="http://schemas.microsoft.com/office/drawing/2014/main" id="{FCA118C4-32A6-466D-8453-BA738103A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4347E648-4DDE-A686-DF23-A9B021B164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1661"/>
          <a:stretch/>
        </p:blipFill>
        <p:spPr>
          <a:xfrm>
            <a:off x="6096000" y="629265"/>
            <a:ext cx="5452536" cy="5585271"/>
          </a:xfrm>
          <a:prstGeom prst="rect">
            <a:avLst/>
          </a:prstGeom>
        </p:spPr>
      </p:pic>
    </p:spTree>
    <p:extLst>
      <p:ext uri="{BB962C8B-B14F-4D97-AF65-F5344CB8AC3E}">
        <p14:creationId xmlns:p14="http://schemas.microsoft.com/office/powerpoint/2010/main" val="3790449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FAA2-0EBD-8FE1-549E-4DA72F4F198D}"/>
              </a:ext>
            </a:extLst>
          </p:cNvPr>
          <p:cNvSpPr>
            <a:spLocks noGrp="1"/>
          </p:cNvSpPr>
          <p:nvPr>
            <p:ph type="title"/>
          </p:nvPr>
        </p:nvSpPr>
        <p:spPr/>
        <p:txBody>
          <a:bodyPr/>
          <a:lstStyle/>
          <a:p>
            <a:r>
              <a:rPr lang="en-US" dirty="0"/>
              <a:t>Additional monitoring tools </a:t>
            </a:r>
          </a:p>
        </p:txBody>
      </p:sp>
      <p:sp>
        <p:nvSpPr>
          <p:cNvPr id="8" name="Content Placeholder 7">
            <a:extLst>
              <a:ext uri="{FF2B5EF4-FFF2-40B4-BE49-F238E27FC236}">
                <a16:creationId xmlns:a16="http://schemas.microsoft.com/office/drawing/2014/main" id="{8BD3E1A8-3DA1-F0D4-3464-4844A7BF1242}"/>
              </a:ext>
            </a:extLst>
          </p:cNvPr>
          <p:cNvSpPr>
            <a:spLocks noGrp="1"/>
          </p:cNvSpPr>
          <p:nvPr>
            <p:ph idx="1"/>
          </p:nvPr>
        </p:nvSpPr>
        <p:spPr/>
        <p:txBody>
          <a:bodyPr/>
          <a:lstStyle/>
          <a:p>
            <a:r>
              <a:rPr lang="en-US" dirty="0">
                <a:hlinkClick r:id="rId2"/>
              </a:rPr>
              <a:t>CPD Monitoring Handbook (6509.2) | HUD.gov / U.S. Department of Housing and Urban Development (HUD)</a:t>
            </a:r>
            <a:endParaRPr lang="en-US" dirty="0"/>
          </a:p>
        </p:txBody>
      </p:sp>
    </p:spTree>
    <p:extLst>
      <p:ext uri="{BB962C8B-B14F-4D97-AF65-F5344CB8AC3E}">
        <p14:creationId xmlns:p14="http://schemas.microsoft.com/office/powerpoint/2010/main" val="620681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F58DA-20D0-60BB-0166-B878BEB3D082}"/>
              </a:ext>
            </a:extLst>
          </p:cNvPr>
          <p:cNvSpPr>
            <a:spLocks noGrp="1"/>
          </p:cNvSpPr>
          <p:nvPr>
            <p:ph type="title"/>
          </p:nvPr>
        </p:nvSpPr>
        <p:spPr>
          <a:xfrm>
            <a:off x="657606" y="108915"/>
            <a:ext cx="10772775" cy="1071815"/>
          </a:xfrm>
        </p:spPr>
        <p:txBody>
          <a:bodyPr/>
          <a:lstStyle/>
          <a:p>
            <a:r>
              <a:rPr lang="en-US" dirty="0"/>
              <a:t>Program Policy and Procedures 	</a:t>
            </a:r>
          </a:p>
        </p:txBody>
      </p:sp>
      <p:sp>
        <p:nvSpPr>
          <p:cNvPr id="3" name="Content Placeholder 2">
            <a:extLst>
              <a:ext uri="{FF2B5EF4-FFF2-40B4-BE49-F238E27FC236}">
                <a16:creationId xmlns:a16="http://schemas.microsoft.com/office/drawing/2014/main" id="{D3ECDE09-2D1C-CE2D-5CA6-B543D184EC81}"/>
              </a:ext>
            </a:extLst>
          </p:cNvPr>
          <p:cNvSpPr>
            <a:spLocks noGrp="1"/>
          </p:cNvSpPr>
          <p:nvPr>
            <p:ph idx="1"/>
          </p:nvPr>
        </p:nvSpPr>
        <p:spPr>
          <a:xfrm>
            <a:off x="676656" y="1118586"/>
            <a:ext cx="10753725" cy="5504156"/>
          </a:xfrm>
        </p:spPr>
        <p:txBody>
          <a:bodyPr>
            <a:normAutofit fontScale="92500" lnSpcReduction="20000"/>
          </a:bodyPr>
          <a:lstStyle/>
          <a:p>
            <a:r>
              <a:rPr lang="en-US" sz="2600" b="1" dirty="0"/>
              <a:t>All agencies are required to have the following:</a:t>
            </a:r>
          </a:p>
          <a:p>
            <a:pPr>
              <a:buFont typeface="Arial" panose="020B0604020202020204" pitchFamily="34" charset="0"/>
              <a:buChar char="•"/>
            </a:pPr>
            <a:r>
              <a:rPr lang="en-US" dirty="0"/>
              <a:t> Program policy and procedure manual: </a:t>
            </a:r>
          </a:p>
          <a:p>
            <a:pPr lvl="5">
              <a:buFont typeface="Wingdings" panose="05000000000000000000" pitchFamily="2" charset="2"/>
              <a:buChar char="Ø"/>
            </a:pPr>
            <a:r>
              <a:rPr lang="en-US" dirty="0"/>
              <a:t>Must meet HUD and MHC regulations</a:t>
            </a:r>
          </a:p>
          <a:p>
            <a:pPr lvl="5">
              <a:buFont typeface="Wingdings" panose="05000000000000000000" pitchFamily="2" charset="2"/>
              <a:buChar char="Ø"/>
            </a:pPr>
            <a:r>
              <a:rPr lang="en-US" dirty="0"/>
              <a:t>Screening, approval/denial, appeals, housing, termination, discharge</a:t>
            </a:r>
          </a:p>
          <a:p>
            <a:pPr lvl="5">
              <a:buFont typeface="Wingdings" panose="05000000000000000000" pitchFamily="2" charset="2"/>
              <a:buChar char="Ø"/>
            </a:pPr>
            <a:r>
              <a:rPr lang="en-US" dirty="0"/>
              <a:t>Process of reporting concerns</a:t>
            </a:r>
          </a:p>
          <a:p>
            <a:pPr lvl="5">
              <a:buFont typeface="Wingdings" panose="05000000000000000000" pitchFamily="2" charset="2"/>
              <a:buChar char="Ø"/>
            </a:pPr>
            <a:r>
              <a:rPr lang="en-US" dirty="0"/>
              <a:t>Fair and equal housing</a:t>
            </a:r>
          </a:p>
          <a:p>
            <a:pPr lvl="5">
              <a:buFont typeface="Wingdings" panose="05000000000000000000" pitchFamily="2" charset="2"/>
              <a:buChar char="Ø"/>
            </a:pPr>
            <a:r>
              <a:rPr lang="en-US" dirty="0"/>
              <a:t>See HUD monitoring tools</a:t>
            </a:r>
          </a:p>
          <a:p>
            <a:pPr>
              <a:buFont typeface="Arial" panose="020B0604020202020204" pitchFamily="34" charset="0"/>
              <a:buChar char="•"/>
            </a:pPr>
            <a:r>
              <a:rPr lang="en-US" dirty="0"/>
              <a:t>Personnel Policy </a:t>
            </a:r>
          </a:p>
          <a:p>
            <a:pPr lvl="5">
              <a:buFont typeface="Wingdings" panose="05000000000000000000" pitchFamily="2" charset="2"/>
              <a:buChar char="Ø"/>
            </a:pPr>
            <a:r>
              <a:rPr lang="en-US" dirty="0"/>
              <a:t>Needs to include Drug Free Workplace </a:t>
            </a:r>
          </a:p>
          <a:p>
            <a:pPr lvl="5">
              <a:buFont typeface="Wingdings" panose="05000000000000000000" pitchFamily="2" charset="2"/>
              <a:buChar char="Ø"/>
            </a:pPr>
            <a:r>
              <a:rPr lang="en-US" dirty="0"/>
              <a:t>Process of reporting concerns</a:t>
            </a:r>
          </a:p>
          <a:p>
            <a:pPr lvl="5">
              <a:buFont typeface="Wingdings" panose="05000000000000000000" pitchFamily="2" charset="2"/>
              <a:buChar char="Ø"/>
            </a:pPr>
            <a:r>
              <a:rPr lang="en-US" dirty="0"/>
              <a:t>Fair and equal employment</a:t>
            </a:r>
          </a:p>
          <a:p>
            <a:pPr lvl="5">
              <a:buFont typeface="Wingdings" panose="05000000000000000000" pitchFamily="2" charset="2"/>
              <a:buChar char="Ø"/>
            </a:pPr>
            <a:r>
              <a:rPr lang="en-US" dirty="0"/>
              <a:t>See HUD monitoring tools</a:t>
            </a:r>
          </a:p>
          <a:p>
            <a:pPr>
              <a:buFont typeface="Arial" panose="020B0604020202020204" pitchFamily="34" charset="0"/>
              <a:buChar char="•"/>
            </a:pPr>
            <a:r>
              <a:rPr lang="en-US" dirty="0"/>
              <a:t>Fiscal Policy </a:t>
            </a:r>
          </a:p>
          <a:p>
            <a:pPr lvl="5">
              <a:buFont typeface="Wingdings" panose="05000000000000000000" pitchFamily="2" charset="2"/>
              <a:buChar char="Ø"/>
            </a:pPr>
            <a:r>
              <a:rPr lang="en-US" dirty="0"/>
              <a:t>Needs oversight process </a:t>
            </a:r>
          </a:p>
          <a:p>
            <a:pPr lvl="5">
              <a:buFont typeface="Wingdings" panose="05000000000000000000" pitchFamily="2" charset="2"/>
              <a:buChar char="Ø"/>
            </a:pPr>
            <a:r>
              <a:rPr lang="en-US" dirty="0"/>
              <a:t>Process of reporting concerns</a:t>
            </a:r>
          </a:p>
          <a:p>
            <a:pPr lvl="5">
              <a:buFont typeface="Wingdings" panose="05000000000000000000" pitchFamily="2" charset="2"/>
              <a:buChar char="Ø"/>
            </a:pPr>
            <a:r>
              <a:rPr lang="en-US" dirty="0"/>
              <a:t>Budgets</a:t>
            </a:r>
          </a:p>
          <a:p>
            <a:pPr lvl="5">
              <a:buFont typeface="Wingdings" panose="05000000000000000000" pitchFamily="2" charset="2"/>
              <a:buChar char="Ø"/>
            </a:pPr>
            <a:endParaRPr lang="en-US" dirty="0"/>
          </a:p>
          <a:p>
            <a:pPr>
              <a:buFont typeface="Wingdings" panose="05000000000000000000" pitchFamily="2" charset="2"/>
              <a:buChar char="Ø"/>
            </a:pPr>
            <a:r>
              <a:rPr lang="en-US" dirty="0"/>
              <a:t>Someone with lived experience must be involved in your policy making, or board, or decisions. </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B23E1EE7-9FEA-4455-CF94-63A8C8602487}"/>
              </a:ext>
            </a:extLst>
          </p:cNvPr>
          <p:cNvSpPr txBox="1"/>
          <p:nvPr/>
        </p:nvSpPr>
        <p:spPr>
          <a:xfrm rot="20509372">
            <a:off x="7630552" y="3013502"/>
            <a:ext cx="3764132" cy="830997"/>
          </a:xfrm>
          <a:prstGeom prst="rect">
            <a:avLst/>
          </a:prstGeom>
          <a:noFill/>
        </p:spPr>
        <p:txBody>
          <a:bodyPr wrap="square" rtlCol="0">
            <a:spAutoFit/>
          </a:bodyPr>
          <a:lstStyle/>
          <a:p>
            <a:pPr algn="ctr"/>
            <a:r>
              <a:rPr lang="en-US" sz="2400" dirty="0">
                <a:latin typeface="Georgia Pro Cond Black" panose="020F0502020204030204" pitchFamily="18" charset="0"/>
              </a:rPr>
              <a:t>Everything must lineup!!!!!!! </a:t>
            </a:r>
          </a:p>
        </p:txBody>
      </p:sp>
      <p:pic>
        <p:nvPicPr>
          <p:cNvPr id="6" name="Picture 5" descr="Cartoon bee with megaphone">
            <a:extLst>
              <a:ext uri="{FF2B5EF4-FFF2-40B4-BE49-F238E27FC236}">
                <a16:creationId xmlns:a16="http://schemas.microsoft.com/office/drawing/2014/main" id="{B469E772-9087-E6B9-E0CB-23434E4C3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27267">
            <a:off x="5646197" y="2992170"/>
            <a:ext cx="2506888" cy="2418755"/>
          </a:xfrm>
          <a:prstGeom prst="rect">
            <a:avLst/>
          </a:prstGeom>
        </p:spPr>
      </p:pic>
    </p:spTree>
    <p:extLst>
      <p:ext uri="{BB962C8B-B14F-4D97-AF65-F5344CB8AC3E}">
        <p14:creationId xmlns:p14="http://schemas.microsoft.com/office/powerpoint/2010/main" val="2835033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F2D78-C977-798F-0C74-C860E06623D0}"/>
              </a:ext>
            </a:extLst>
          </p:cNvPr>
          <p:cNvSpPr>
            <a:spLocks noGrp="1"/>
          </p:cNvSpPr>
          <p:nvPr>
            <p:ph type="ctrTitle"/>
          </p:nvPr>
        </p:nvSpPr>
        <p:spPr/>
        <p:txBody>
          <a:bodyPr/>
          <a:lstStyle/>
          <a:p>
            <a:pPr algn="ctr"/>
            <a:r>
              <a:rPr lang="en-US" dirty="0"/>
              <a:t>Closeout Process</a:t>
            </a:r>
          </a:p>
        </p:txBody>
      </p:sp>
      <p:graphicFrame>
        <p:nvGraphicFramePr>
          <p:cNvPr id="4" name="Object 3">
            <a:extLst>
              <a:ext uri="{FF2B5EF4-FFF2-40B4-BE49-F238E27FC236}">
                <a16:creationId xmlns:a16="http://schemas.microsoft.com/office/drawing/2014/main" id="{DF3A8548-C849-6093-DEF8-61D7B82FD9B2}"/>
              </a:ext>
            </a:extLst>
          </p:cNvPr>
          <p:cNvGraphicFramePr>
            <a:graphicFrameLocks noChangeAspect="1"/>
          </p:cNvGraphicFramePr>
          <p:nvPr>
            <p:extLst>
              <p:ext uri="{D42A27DB-BD31-4B8C-83A1-F6EECF244321}">
                <p14:modId xmlns:p14="http://schemas.microsoft.com/office/powerpoint/2010/main" val="3020427746"/>
              </p:ext>
            </p:extLst>
          </p:nvPr>
        </p:nvGraphicFramePr>
        <p:xfrm>
          <a:off x="4391891" y="4641850"/>
          <a:ext cx="1291936" cy="1090071"/>
        </p:xfrm>
        <a:graphic>
          <a:graphicData uri="http://schemas.openxmlformats.org/presentationml/2006/ole">
            <mc:AlternateContent xmlns:mc="http://schemas.openxmlformats.org/markup-compatibility/2006">
              <mc:Choice xmlns:v="urn:schemas-microsoft-com:vml" Requires="v">
                <p:oleObj name="Worksheet" showAsIcon="1" r:id="rId2" imgW="914400" imgH="771480" progId="Excel.Sheet.8">
                  <p:embed/>
                </p:oleObj>
              </mc:Choice>
              <mc:Fallback>
                <p:oleObj name="Worksheet" showAsIcon="1" r:id="rId2" imgW="914400" imgH="771480" progId="Excel.Sheet.8">
                  <p:embed/>
                  <p:pic>
                    <p:nvPicPr>
                      <p:cNvPr id="0" name=""/>
                      <p:cNvPicPr/>
                      <p:nvPr/>
                    </p:nvPicPr>
                    <p:blipFill>
                      <a:blip r:embed="rId3"/>
                      <a:stretch>
                        <a:fillRect/>
                      </a:stretch>
                    </p:blipFill>
                    <p:spPr>
                      <a:xfrm>
                        <a:off x="4391891" y="4641850"/>
                        <a:ext cx="1291936" cy="1090071"/>
                      </a:xfrm>
                      <a:prstGeom prst="rect">
                        <a:avLst/>
                      </a:prstGeom>
                    </p:spPr>
                  </p:pic>
                </p:oleObj>
              </mc:Fallback>
            </mc:AlternateContent>
          </a:graphicData>
        </a:graphic>
      </p:graphicFrame>
    </p:spTree>
    <p:extLst>
      <p:ext uri="{BB962C8B-B14F-4D97-AF65-F5344CB8AC3E}">
        <p14:creationId xmlns:p14="http://schemas.microsoft.com/office/powerpoint/2010/main" val="3277231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6F030-5B63-588A-F0A8-8BDCB2850636}"/>
              </a:ext>
            </a:extLst>
          </p:cNvPr>
          <p:cNvSpPr>
            <a:spLocks noGrp="1"/>
          </p:cNvSpPr>
          <p:nvPr>
            <p:ph type="title"/>
          </p:nvPr>
        </p:nvSpPr>
        <p:spPr>
          <a:xfrm>
            <a:off x="657606" y="222697"/>
            <a:ext cx="10772775" cy="1658198"/>
          </a:xfrm>
        </p:spPr>
        <p:txBody>
          <a:bodyPr/>
          <a:lstStyle/>
          <a:p>
            <a:r>
              <a:rPr lang="en-US" dirty="0"/>
              <a:t>Outline</a:t>
            </a:r>
          </a:p>
        </p:txBody>
      </p:sp>
      <p:sp>
        <p:nvSpPr>
          <p:cNvPr id="3" name="Content Placeholder 2">
            <a:extLst>
              <a:ext uri="{FF2B5EF4-FFF2-40B4-BE49-F238E27FC236}">
                <a16:creationId xmlns:a16="http://schemas.microsoft.com/office/drawing/2014/main" id="{04313D1D-F33F-598C-D3FE-4924E924217A}"/>
              </a:ext>
            </a:extLst>
          </p:cNvPr>
          <p:cNvSpPr>
            <a:spLocks noGrp="1"/>
          </p:cNvSpPr>
          <p:nvPr>
            <p:ph idx="1"/>
          </p:nvPr>
        </p:nvSpPr>
        <p:spPr>
          <a:xfrm>
            <a:off x="676656" y="2011680"/>
            <a:ext cx="10753725" cy="4090540"/>
          </a:xfrm>
        </p:spPr>
        <p:txBody>
          <a:bodyPr>
            <a:normAutofit/>
          </a:bodyPr>
          <a:lstStyle/>
          <a:p>
            <a:pPr marL="440690" marR="362585" indent="-427990">
              <a:lnSpc>
                <a:spcPct val="100000"/>
              </a:lnSpc>
              <a:buClr>
                <a:srgbClr val="000099"/>
              </a:buClr>
              <a:buSzPct val="73809"/>
              <a:buFont typeface="Wingdings"/>
              <a:buChar char=""/>
              <a:tabLst>
                <a:tab pos="440690" algn="l"/>
                <a:tab pos="441325" algn="l"/>
              </a:tabLst>
            </a:pPr>
            <a:r>
              <a:rPr lang="en-US" sz="2100" dirty="0">
                <a:latin typeface="Arial"/>
                <a:cs typeface="Arial"/>
              </a:rPr>
              <a:t>Monitoring Steps 	</a:t>
            </a:r>
          </a:p>
          <a:p>
            <a:pPr marL="897890" marR="362585" lvl="1" indent="-427990">
              <a:buClr>
                <a:srgbClr val="000099"/>
              </a:buClr>
              <a:buSzPct val="73809"/>
              <a:buFont typeface="Wingdings"/>
              <a:buChar char=""/>
              <a:tabLst>
                <a:tab pos="440690" algn="l"/>
                <a:tab pos="441325" algn="l"/>
              </a:tabLst>
            </a:pPr>
            <a:endParaRPr lang="en-US" sz="2100" dirty="0">
              <a:latin typeface="Arial"/>
              <a:cs typeface="Arial"/>
            </a:endParaRPr>
          </a:p>
          <a:p>
            <a:pPr marL="440690" marR="362585" indent="-427990">
              <a:buClr>
                <a:srgbClr val="000099"/>
              </a:buClr>
              <a:buSzPct val="73809"/>
              <a:buFont typeface="Wingdings"/>
              <a:buChar char=""/>
              <a:tabLst>
                <a:tab pos="440690" algn="l"/>
                <a:tab pos="441325" algn="l"/>
              </a:tabLst>
            </a:pPr>
            <a:r>
              <a:rPr lang="en-US" sz="2100" dirty="0">
                <a:latin typeface="Arial"/>
                <a:cs typeface="Arial"/>
              </a:rPr>
              <a:t>Universal Regulation Requirements		</a:t>
            </a:r>
          </a:p>
          <a:p>
            <a:pPr marL="696722" marR="362585" lvl="1" indent="-427990">
              <a:buClr>
                <a:srgbClr val="000099"/>
              </a:buClr>
              <a:buSzPct val="73809"/>
              <a:buFont typeface="Wingdings"/>
              <a:buChar char=""/>
              <a:tabLst>
                <a:tab pos="440690" algn="l"/>
                <a:tab pos="441325" algn="l"/>
              </a:tabLst>
            </a:pPr>
            <a:endParaRPr lang="en-US" sz="2100" dirty="0">
              <a:latin typeface="Arial"/>
              <a:cs typeface="Arial"/>
            </a:endParaRPr>
          </a:p>
          <a:p>
            <a:pPr marL="440690" marR="362585" indent="-427990">
              <a:buClr>
                <a:srgbClr val="000099"/>
              </a:buClr>
              <a:buSzPct val="73809"/>
              <a:buFont typeface="Wingdings"/>
              <a:buChar char=""/>
              <a:tabLst>
                <a:tab pos="440690" algn="l"/>
                <a:tab pos="441325" algn="l"/>
              </a:tabLst>
            </a:pPr>
            <a:r>
              <a:rPr lang="en-US" sz="2100" dirty="0">
                <a:latin typeface="Arial"/>
                <a:cs typeface="Arial"/>
              </a:rPr>
              <a:t>ESG/ESG-CV Monitoring </a:t>
            </a:r>
          </a:p>
          <a:p>
            <a:pPr marL="440690" marR="362585" indent="-427990">
              <a:buClr>
                <a:srgbClr val="000099"/>
              </a:buClr>
              <a:buSzPct val="73809"/>
              <a:buFont typeface="Wingdings"/>
              <a:buChar char=""/>
              <a:tabLst>
                <a:tab pos="440690" algn="l"/>
                <a:tab pos="441325" algn="l"/>
              </a:tabLst>
            </a:pPr>
            <a:endParaRPr lang="en-US" sz="2100" dirty="0">
              <a:latin typeface="Arial"/>
              <a:cs typeface="Arial"/>
            </a:endParaRPr>
          </a:p>
          <a:p>
            <a:pPr marL="440690" marR="362585" indent="-427990">
              <a:buClr>
                <a:srgbClr val="000099"/>
              </a:buClr>
              <a:buSzPct val="73809"/>
              <a:buFont typeface="Wingdings"/>
              <a:buChar char=""/>
              <a:tabLst>
                <a:tab pos="440690" algn="l"/>
                <a:tab pos="441325" algn="l"/>
              </a:tabLst>
            </a:pPr>
            <a:r>
              <a:rPr lang="en-US" sz="2100" dirty="0">
                <a:latin typeface="Arial"/>
                <a:cs typeface="Arial"/>
              </a:rPr>
              <a:t> Closeout</a:t>
            </a:r>
          </a:p>
          <a:p>
            <a:endParaRPr lang="en-US" dirty="0"/>
          </a:p>
        </p:txBody>
      </p:sp>
      <p:pic>
        <p:nvPicPr>
          <p:cNvPr id="4" name="Picture 3">
            <a:extLst>
              <a:ext uri="{FF2B5EF4-FFF2-40B4-BE49-F238E27FC236}">
                <a16:creationId xmlns:a16="http://schemas.microsoft.com/office/drawing/2014/main" id="{1C17C174-FD8C-D18B-87B0-42477DCAEF98}"/>
              </a:ext>
            </a:extLst>
          </p:cNvPr>
          <p:cNvPicPr>
            <a:picLocks noChangeAspect="1"/>
          </p:cNvPicPr>
          <p:nvPr/>
        </p:nvPicPr>
        <p:blipFill>
          <a:blip r:embed="rId3"/>
          <a:stretch>
            <a:fillRect/>
          </a:stretch>
        </p:blipFill>
        <p:spPr>
          <a:xfrm>
            <a:off x="11478992" y="6102220"/>
            <a:ext cx="646232" cy="688908"/>
          </a:xfrm>
          <a:prstGeom prst="rect">
            <a:avLst/>
          </a:prstGeom>
        </p:spPr>
      </p:pic>
      <p:pic>
        <p:nvPicPr>
          <p:cNvPr id="5" name="Picture 4" descr="A blue and black logo&#10;&#10;Description automatically generated">
            <a:extLst>
              <a:ext uri="{FF2B5EF4-FFF2-40B4-BE49-F238E27FC236}">
                <a16:creationId xmlns:a16="http://schemas.microsoft.com/office/drawing/2014/main" id="{8695EF3A-0CB4-C803-A853-0A2BAA962D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4092461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5B1CCD-440F-EDBC-1B42-B9F10798FAC4}"/>
              </a:ext>
            </a:extLst>
          </p:cNvPr>
          <p:cNvSpPr>
            <a:spLocks noGrp="1"/>
          </p:cNvSpPr>
          <p:nvPr>
            <p:ph type="title"/>
          </p:nvPr>
        </p:nvSpPr>
        <p:spPr/>
        <p:txBody>
          <a:bodyPr/>
          <a:lstStyle/>
          <a:p>
            <a:r>
              <a:rPr lang="en-US" dirty="0"/>
              <a:t>Closeout Checklist </a:t>
            </a:r>
          </a:p>
        </p:txBody>
      </p:sp>
      <p:pic>
        <p:nvPicPr>
          <p:cNvPr id="8" name="Content Placeholder 7">
            <a:extLst>
              <a:ext uri="{FF2B5EF4-FFF2-40B4-BE49-F238E27FC236}">
                <a16:creationId xmlns:a16="http://schemas.microsoft.com/office/drawing/2014/main" id="{3B906395-1B52-70A8-6B3A-C8C7C1C3B5C4}"/>
              </a:ext>
            </a:extLst>
          </p:cNvPr>
          <p:cNvPicPr>
            <a:picLocks noGrp="1" noChangeAspect="1"/>
          </p:cNvPicPr>
          <p:nvPr>
            <p:ph idx="1"/>
          </p:nvPr>
        </p:nvPicPr>
        <p:blipFill rotWithShape="1">
          <a:blip r:embed="rId2"/>
          <a:srcRect l="1888" t="26780" r="70561"/>
          <a:stretch/>
        </p:blipFill>
        <p:spPr>
          <a:xfrm>
            <a:off x="653142" y="345232"/>
            <a:ext cx="6316497" cy="4721289"/>
          </a:xfrm>
        </p:spPr>
      </p:pic>
    </p:spTree>
    <p:extLst>
      <p:ext uri="{BB962C8B-B14F-4D97-AF65-F5344CB8AC3E}">
        <p14:creationId xmlns:p14="http://schemas.microsoft.com/office/powerpoint/2010/main" val="3504541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6B66C3-19BC-0237-0739-77184CB7FC21}"/>
              </a:ext>
            </a:extLst>
          </p:cNvPr>
          <p:cNvSpPr>
            <a:spLocks noGrp="1"/>
          </p:cNvSpPr>
          <p:nvPr>
            <p:ph type="title"/>
          </p:nvPr>
        </p:nvSpPr>
        <p:spPr/>
        <p:txBody>
          <a:bodyPr/>
          <a:lstStyle/>
          <a:p>
            <a:r>
              <a:rPr lang="en-US" dirty="0"/>
              <a:t>Certificate of Completion</a:t>
            </a:r>
          </a:p>
        </p:txBody>
      </p:sp>
      <p:pic>
        <p:nvPicPr>
          <p:cNvPr id="8" name="Content Placeholder 7">
            <a:extLst>
              <a:ext uri="{FF2B5EF4-FFF2-40B4-BE49-F238E27FC236}">
                <a16:creationId xmlns:a16="http://schemas.microsoft.com/office/drawing/2014/main" id="{099C6ECB-482B-D5E4-FDC3-5E1494AFC80C}"/>
              </a:ext>
            </a:extLst>
          </p:cNvPr>
          <p:cNvPicPr>
            <a:picLocks noGrp="1" noChangeAspect="1"/>
          </p:cNvPicPr>
          <p:nvPr>
            <p:ph idx="1"/>
          </p:nvPr>
        </p:nvPicPr>
        <p:blipFill rotWithShape="1">
          <a:blip r:embed="rId2"/>
          <a:srcRect r="70714"/>
          <a:stretch/>
        </p:blipFill>
        <p:spPr>
          <a:xfrm>
            <a:off x="463421" y="339595"/>
            <a:ext cx="6433807" cy="6178809"/>
          </a:xfrm>
        </p:spPr>
      </p:pic>
    </p:spTree>
    <p:extLst>
      <p:ext uri="{BB962C8B-B14F-4D97-AF65-F5344CB8AC3E}">
        <p14:creationId xmlns:p14="http://schemas.microsoft.com/office/powerpoint/2010/main" val="1519712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1B273-EBFD-EB36-E89E-649F5FB083D3}"/>
              </a:ext>
            </a:extLst>
          </p:cNvPr>
          <p:cNvSpPr>
            <a:spLocks noGrp="1"/>
          </p:cNvSpPr>
          <p:nvPr>
            <p:ph type="title"/>
          </p:nvPr>
        </p:nvSpPr>
        <p:spPr/>
        <p:txBody>
          <a:bodyPr/>
          <a:lstStyle/>
          <a:p>
            <a:r>
              <a:rPr lang="en-US" dirty="0"/>
              <a:t>ESG Report</a:t>
            </a:r>
          </a:p>
        </p:txBody>
      </p:sp>
      <p:pic>
        <p:nvPicPr>
          <p:cNvPr id="8" name="Content Placeholder 7">
            <a:extLst>
              <a:ext uri="{FF2B5EF4-FFF2-40B4-BE49-F238E27FC236}">
                <a16:creationId xmlns:a16="http://schemas.microsoft.com/office/drawing/2014/main" id="{5753F65E-BC6B-4A96-CA3F-0F03B855D1F8}"/>
              </a:ext>
            </a:extLst>
          </p:cNvPr>
          <p:cNvPicPr>
            <a:picLocks noGrp="1" noChangeAspect="1"/>
          </p:cNvPicPr>
          <p:nvPr>
            <p:ph idx="1"/>
          </p:nvPr>
        </p:nvPicPr>
        <p:blipFill rotWithShape="1">
          <a:blip r:embed="rId2"/>
          <a:srcRect l="2041" t="11541" r="70255"/>
          <a:stretch/>
        </p:blipFill>
        <p:spPr>
          <a:xfrm>
            <a:off x="317240" y="468396"/>
            <a:ext cx="6772337" cy="6081694"/>
          </a:xfrm>
        </p:spPr>
      </p:pic>
    </p:spTree>
    <p:extLst>
      <p:ext uri="{BB962C8B-B14F-4D97-AF65-F5344CB8AC3E}">
        <p14:creationId xmlns:p14="http://schemas.microsoft.com/office/powerpoint/2010/main" val="4175361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6784B2-3B96-FE4E-4927-67CCD15D9EB2}"/>
              </a:ext>
            </a:extLst>
          </p:cNvPr>
          <p:cNvSpPr>
            <a:spLocks noGrp="1"/>
          </p:cNvSpPr>
          <p:nvPr>
            <p:ph type="title"/>
          </p:nvPr>
        </p:nvSpPr>
        <p:spPr/>
        <p:txBody>
          <a:bodyPr/>
          <a:lstStyle/>
          <a:p>
            <a:r>
              <a:rPr lang="en-US" dirty="0"/>
              <a:t>Agreement to Closeout</a:t>
            </a:r>
          </a:p>
        </p:txBody>
      </p:sp>
      <p:pic>
        <p:nvPicPr>
          <p:cNvPr id="8" name="Content Placeholder 7">
            <a:extLst>
              <a:ext uri="{FF2B5EF4-FFF2-40B4-BE49-F238E27FC236}">
                <a16:creationId xmlns:a16="http://schemas.microsoft.com/office/drawing/2014/main" id="{02EE68A7-E051-4A4F-D501-B6FA3BC8B64A}"/>
              </a:ext>
            </a:extLst>
          </p:cNvPr>
          <p:cNvPicPr>
            <a:picLocks noGrp="1" noChangeAspect="1"/>
          </p:cNvPicPr>
          <p:nvPr>
            <p:ph idx="1"/>
          </p:nvPr>
        </p:nvPicPr>
        <p:blipFill rotWithShape="1">
          <a:blip r:embed="rId2"/>
          <a:srcRect l="1" t="10454" r="79438"/>
          <a:stretch/>
        </p:blipFill>
        <p:spPr>
          <a:xfrm>
            <a:off x="547316" y="186970"/>
            <a:ext cx="5293647" cy="6484060"/>
          </a:xfrm>
        </p:spPr>
      </p:pic>
    </p:spTree>
    <p:extLst>
      <p:ext uri="{BB962C8B-B14F-4D97-AF65-F5344CB8AC3E}">
        <p14:creationId xmlns:p14="http://schemas.microsoft.com/office/powerpoint/2010/main" val="942517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C184D-3D87-D4DB-16B8-8075290D5D07}"/>
              </a:ext>
            </a:extLst>
          </p:cNvPr>
          <p:cNvSpPr>
            <a:spLocks noGrp="1"/>
          </p:cNvSpPr>
          <p:nvPr>
            <p:ph type="title"/>
          </p:nvPr>
        </p:nvSpPr>
        <p:spPr/>
        <p:txBody>
          <a:bodyPr/>
          <a:lstStyle/>
          <a:p>
            <a:r>
              <a:rPr lang="en-US" dirty="0"/>
              <a:t>Outstanding Claimants</a:t>
            </a:r>
          </a:p>
        </p:txBody>
      </p:sp>
      <p:pic>
        <p:nvPicPr>
          <p:cNvPr id="6" name="Content Placeholder 5">
            <a:extLst>
              <a:ext uri="{FF2B5EF4-FFF2-40B4-BE49-F238E27FC236}">
                <a16:creationId xmlns:a16="http://schemas.microsoft.com/office/drawing/2014/main" id="{55C4F2AA-9DFE-E5D7-9822-CCD28E7A0019}"/>
              </a:ext>
            </a:extLst>
          </p:cNvPr>
          <p:cNvPicPr>
            <a:picLocks noGrp="1" noChangeAspect="1"/>
          </p:cNvPicPr>
          <p:nvPr>
            <p:ph idx="1"/>
          </p:nvPr>
        </p:nvPicPr>
        <p:blipFill rotWithShape="1">
          <a:blip r:embed="rId2"/>
          <a:srcRect r="77602"/>
          <a:stretch/>
        </p:blipFill>
        <p:spPr>
          <a:xfrm>
            <a:off x="762000" y="91361"/>
            <a:ext cx="5121260" cy="6430737"/>
          </a:xfrm>
        </p:spPr>
      </p:pic>
    </p:spTree>
    <p:extLst>
      <p:ext uri="{BB962C8B-B14F-4D97-AF65-F5344CB8AC3E}">
        <p14:creationId xmlns:p14="http://schemas.microsoft.com/office/powerpoint/2010/main" val="2863415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3E12E64-3D60-CBBB-4CC3-00A5D3EC5C31}"/>
              </a:ext>
            </a:extLst>
          </p:cNvPr>
          <p:cNvSpPr>
            <a:spLocks noGrp="1"/>
          </p:cNvSpPr>
          <p:nvPr>
            <p:ph type="pic" idx="1"/>
          </p:nvPr>
        </p:nvSpPr>
        <p:spPr/>
        <p:txBody>
          <a:bodyPr>
            <a:normAutofit fontScale="62500" lnSpcReduction="20000"/>
          </a:bodyPr>
          <a:lstStyle/>
          <a:p>
            <a:endParaRPr lang="en-US" sz="6000" u="sng" dirty="0"/>
          </a:p>
          <a:p>
            <a:r>
              <a:rPr lang="en-US" sz="6000" u="sng" dirty="0"/>
              <a:t>Test Your Knowledge</a:t>
            </a:r>
          </a:p>
          <a:p>
            <a:endParaRPr lang="en-US" sz="6000" dirty="0"/>
          </a:p>
          <a:p>
            <a:pPr marL="1143000" indent="-1143000" algn="l">
              <a:lnSpc>
                <a:spcPct val="120000"/>
              </a:lnSpc>
              <a:buFont typeface="+mj-lt"/>
              <a:buAutoNum type="arabicPeriod"/>
            </a:pPr>
            <a:r>
              <a:rPr lang="en-US" sz="4700" dirty="0"/>
              <a:t>Should your hard copy files match your electronic files?</a:t>
            </a:r>
          </a:p>
          <a:p>
            <a:pPr marL="1143000" indent="-1143000" algn="l">
              <a:lnSpc>
                <a:spcPct val="120000"/>
              </a:lnSpc>
              <a:buFont typeface="+mj-lt"/>
              <a:buAutoNum type="arabicPeriod"/>
            </a:pPr>
            <a:r>
              <a:rPr lang="en-US" sz="4700" dirty="0"/>
              <a:t>Does the client get to choose their desired unit without stipulations?  What is it the unit selection based on?</a:t>
            </a:r>
          </a:p>
          <a:p>
            <a:pPr marL="1143000" indent="-1143000" algn="l">
              <a:lnSpc>
                <a:spcPct val="120000"/>
              </a:lnSpc>
              <a:buFont typeface="+mj-lt"/>
              <a:buAutoNum type="arabicPeriod"/>
            </a:pPr>
            <a:r>
              <a:rPr lang="en-US" sz="4700" dirty="0"/>
              <a:t>How frequently should a case manger contact an applicant receiving services? How should contact be documented? </a:t>
            </a:r>
          </a:p>
          <a:p>
            <a:pPr marL="1143000" indent="-1143000" algn="l">
              <a:lnSpc>
                <a:spcPct val="120000"/>
              </a:lnSpc>
              <a:buFont typeface="+mj-lt"/>
              <a:buAutoNum type="arabicPeriod"/>
            </a:pPr>
            <a:r>
              <a:rPr lang="en-US" sz="4700" dirty="0"/>
              <a:t>What inspection form/method will be required for all units/shelters October 1</a:t>
            </a:r>
            <a:r>
              <a:rPr lang="en-US" sz="4700" baseline="30000" dirty="0"/>
              <a:t>st</a:t>
            </a:r>
            <a:r>
              <a:rPr lang="en-US" sz="4700" dirty="0"/>
              <a:t>? </a:t>
            </a:r>
          </a:p>
        </p:txBody>
      </p:sp>
    </p:spTree>
    <p:extLst>
      <p:ext uri="{BB962C8B-B14F-4D97-AF65-F5344CB8AC3E}">
        <p14:creationId xmlns:p14="http://schemas.microsoft.com/office/powerpoint/2010/main" val="3762529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71CED56-E0DC-7D23-2A5D-09FFB31FFFD7}"/>
              </a:ext>
            </a:extLst>
          </p:cNvPr>
          <p:cNvPicPr>
            <a:picLocks noGrp="1" noChangeAspect="1"/>
          </p:cNvPicPr>
          <p:nvPr>
            <p:ph type="pic" idx="1"/>
          </p:nvPr>
        </p:nvPicPr>
        <p:blipFill>
          <a:blip r:embed="rId2"/>
          <a:srcRect t="17147" b="17147"/>
          <a:stretch>
            <a:fillRect/>
          </a:stretch>
        </p:blipFill>
        <p:spPr>
          <a:xfrm>
            <a:off x="2092671" y="1012024"/>
            <a:ext cx="8006658" cy="4194458"/>
          </a:xfrm>
          <a:prstGeom prst="rect">
            <a:avLst/>
          </a:prstGeom>
        </p:spPr>
      </p:pic>
    </p:spTree>
    <p:extLst>
      <p:ext uri="{BB962C8B-B14F-4D97-AF65-F5344CB8AC3E}">
        <p14:creationId xmlns:p14="http://schemas.microsoft.com/office/powerpoint/2010/main" val="1954158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29ACE-0AD4-E083-3744-8FD1C3BC1269}"/>
              </a:ext>
            </a:extLst>
          </p:cNvPr>
          <p:cNvSpPr>
            <a:spLocks noGrp="1"/>
          </p:cNvSpPr>
          <p:nvPr>
            <p:ph type="ctrTitle"/>
          </p:nvPr>
        </p:nvSpPr>
        <p:spPr>
          <a:xfrm>
            <a:off x="594173" y="2468639"/>
            <a:ext cx="10782300" cy="3352800"/>
          </a:xfrm>
        </p:spPr>
        <p:txBody>
          <a:bodyPr/>
          <a:lstStyle/>
          <a:p>
            <a:r>
              <a:rPr lang="en-US" dirty="0"/>
              <a:t>Contact:</a:t>
            </a:r>
            <a:br>
              <a:rPr lang="en-US" dirty="0"/>
            </a:br>
            <a:br>
              <a:rPr lang="en-US" dirty="0"/>
            </a:br>
            <a:r>
              <a:rPr lang="en-US" sz="4400" dirty="0"/>
              <a:t>Fredrick Davis 		  601-718-4657</a:t>
            </a:r>
            <a:br>
              <a:rPr lang="en-US" sz="4400" dirty="0"/>
            </a:br>
            <a:r>
              <a:rPr lang="en-US" sz="4400" dirty="0"/>
              <a:t>Fredrick.davis@mshc.com </a:t>
            </a:r>
            <a:br>
              <a:rPr lang="en-US" sz="4400" dirty="0"/>
            </a:br>
            <a:br>
              <a:rPr lang="en-US" sz="4400" dirty="0"/>
            </a:br>
            <a:endParaRPr lang="en-US" dirty="0"/>
          </a:p>
        </p:txBody>
      </p:sp>
    </p:spTree>
    <p:extLst>
      <p:ext uri="{BB962C8B-B14F-4D97-AF65-F5344CB8AC3E}">
        <p14:creationId xmlns:p14="http://schemas.microsoft.com/office/powerpoint/2010/main" val="229406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FCA9-78CC-F63E-A633-A044425CBB1A}"/>
              </a:ext>
            </a:extLst>
          </p:cNvPr>
          <p:cNvSpPr>
            <a:spLocks noGrp="1"/>
          </p:cNvSpPr>
          <p:nvPr>
            <p:ph type="title"/>
          </p:nvPr>
        </p:nvSpPr>
        <p:spPr>
          <a:xfrm>
            <a:off x="595566" y="0"/>
            <a:ext cx="10772775" cy="1658198"/>
          </a:xfrm>
        </p:spPr>
        <p:txBody>
          <a:bodyPr/>
          <a:lstStyle/>
          <a:p>
            <a:r>
              <a:rPr lang="en-US" dirty="0"/>
              <a:t>Grantee Monitoring Overview </a:t>
            </a:r>
          </a:p>
        </p:txBody>
      </p:sp>
      <p:sp>
        <p:nvSpPr>
          <p:cNvPr id="9" name="Content Placeholder 8">
            <a:extLst>
              <a:ext uri="{FF2B5EF4-FFF2-40B4-BE49-F238E27FC236}">
                <a16:creationId xmlns:a16="http://schemas.microsoft.com/office/drawing/2014/main" id="{A33B6677-B49E-2879-0A8D-B61EA4A6A22F}"/>
              </a:ext>
            </a:extLst>
          </p:cNvPr>
          <p:cNvSpPr>
            <a:spLocks noGrp="1"/>
          </p:cNvSpPr>
          <p:nvPr>
            <p:ph idx="1"/>
          </p:nvPr>
        </p:nvSpPr>
        <p:spPr>
          <a:xfrm>
            <a:off x="595566" y="1232900"/>
            <a:ext cx="10753725" cy="4592548"/>
          </a:xfrm>
        </p:spPr>
        <p:txBody>
          <a:bodyPr>
            <a:normAutofit fontScale="25000" lnSpcReduction="20000"/>
          </a:bodyPr>
          <a:lstStyle/>
          <a:p>
            <a:pPr algn="l" rtl="0">
              <a:lnSpc>
                <a:spcPct val="120000"/>
              </a:lnSpc>
            </a:pPr>
            <a:r>
              <a:rPr lang="en-US" sz="9600" dirty="0"/>
              <a:t>Mississippi Home Corporation the State agency for the distribution of ESG, HOPWA and HOME funds is required to monitor each program, function, and</a:t>
            </a:r>
            <a:br>
              <a:rPr lang="en-US" sz="9600" dirty="0"/>
            </a:br>
            <a:r>
              <a:rPr lang="en-US" sz="9600" dirty="0"/>
              <a:t>activity funded by its ESG and HOPWA and award</a:t>
            </a:r>
          </a:p>
          <a:p>
            <a:pPr lvl="1">
              <a:lnSpc>
                <a:spcPct val="120000"/>
              </a:lnSpc>
              <a:buFont typeface="Arial" panose="020B0604020202020204" pitchFamily="34" charset="0"/>
              <a:buChar char="•"/>
            </a:pPr>
            <a:r>
              <a:rPr lang="en-US" sz="9600" dirty="0"/>
              <a:t>Monitoring is </a:t>
            </a:r>
            <a:r>
              <a:rPr lang="en-US" sz="9600" b="1" u="sng" dirty="0"/>
              <a:t>not limited to a one-time event </a:t>
            </a:r>
            <a:r>
              <a:rPr lang="en-US" sz="9600" dirty="0"/>
              <a:t>but is rather an ongoing</a:t>
            </a:r>
            <a:br>
              <a:rPr lang="en-US" sz="9600" dirty="0"/>
            </a:br>
            <a:r>
              <a:rPr lang="en-US" sz="9600" dirty="0"/>
              <a:t>process that assesses the quality of ESG &amp; ESG-CV funded program</a:t>
            </a:r>
            <a:br>
              <a:rPr lang="en-US" sz="9600" dirty="0"/>
            </a:br>
            <a:r>
              <a:rPr lang="en-US" sz="9600" dirty="0"/>
              <a:t>performance over the life of the Standard Agreement and involves</a:t>
            </a:r>
            <a:br>
              <a:rPr lang="en-US" sz="9600" dirty="0"/>
            </a:br>
            <a:r>
              <a:rPr lang="en-US" sz="9600" dirty="0"/>
              <a:t>continuous communication and evaluation. This is done through program monitoring and RFC reviews. </a:t>
            </a:r>
          </a:p>
          <a:p>
            <a:pPr lvl="1">
              <a:lnSpc>
                <a:spcPct val="120000"/>
              </a:lnSpc>
              <a:buFont typeface="Arial" panose="020B0604020202020204" pitchFamily="34" charset="0"/>
              <a:buChar char="•"/>
            </a:pPr>
            <a:r>
              <a:rPr lang="en-US" sz="9600" dirty="0"/>
              <a:t>The goal of this process is to assist ESG and HOPWA funded programs with improving performance, increasing capacity, and </a:t>
            </a:r>
            <a:r>
              <a:rPr lang="en-US" sz="9600" b="1" dirty="0"/>
              <a:t>avoiding</a:t>
            </a:r>
            <a:r>
              <a:rPr lang="en-US" sz="9600" dirty="0"/>
              <a:t> or</a:t>
            </a:r>
            <a:br>
              <a:rPr lang="en-US" sz="9600" dirty="0"/>
            </a:br>
            <a:r>
              <a:rPr lang="en-US" sz="9600" b="1" dirty="0"/>
              <a:t>remedying </a:t>
            </a:r>
            <a:r>
              <a:rPr lang="en-US" sz="9600" dirty="0"/>
              <a:t>instances of non-compliance</a:t>
            </a:r>
            <a:endParaRPr lang="en-US" sz="9600" dirty="0">
              <a:effectLst/>
            </a:endParaRPr>
          </a:p>
          <a:p>
            <a:br>
              <a:rPr lang="en-US" b="0" i="0" dirty="0">
                <a:effectLst/>
                <a:latin typeface="Segoe UI" panose="020B0502040204020203" pitchFamily="34" charset="0"/>
              </a:rPr>
            </a:br>
            <a:endParaRPr lang="en-US" dirty="0"/>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pic>
        <p:nvPicPr>
          <p:cNvPr id="3" name="Picture 2" descr="A blue and black logo&#10;&#10;Description automatically generated">
            <a:extLst>
              <a:ext uri="{FF2B5EF4-FFF2-40B4-BE49-F238E27FC236}">
                <a16:creationId xmlns:a16="http://schemas.microsoft.com/office/drawing/2014/main" id="{4589F4A7-8639-C7D6-693F-67E2D2AAD4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1783597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FCA9-78CC-F63E-A633-A044425CBB1A}"/>
              </a:ext>
            </a:extLst>
          </p:cNvPr>
          <p:cNvSpPr>
            <a:spLocks noGrp="1"/>
          </p:cNvSpPr>
          <p:nvPr>
            <p:ph type="title"/>
          </p:nvPr>
        </p:nvSpPr>
        <p:spPr/>
        <p:txBody>
          <a:bodyPr/>
          <a:lstStyle/>
          <a:p>
            <a:r>
              <a:rPr lang="en-US" dirty="0"/>
              <a:t>Grantee Monitoring Overview </a:t>
            </a:r>
          </a:p>
        </p:txBody>
      </p:sp>
      <p:sp>
        <p:nvSpPr>
          <p:cNvPr id="9" name="Content Placeholder 8">
            <a:extLst>
              <a:ext uri="{FF2B5EF4-FFF2-40B4-BE49-F238E27FC236}">
                <a16:creationId xmlns:a16="http://schemas.microsoft.com/office/drawing/2014/main" id="{A33B6677-B49E-2879-0A8D-B61EA4A6A22F}"/>
              </a:ext>
            </a:extLst>
          </p:cNvPr>
          <p:cNvSpPr>
            <a:spLocks noGrp="1"/>
          </p:cNvSpPr>
          <p:nvPr>
            <p:ph idx="1"/>
          </p:nvPr>
        </p:nvSpPr>
        <p:spPr/>
        <p:txBody>
          <a:bodyPr>
            <a:normAutofit/>
          </a:bodyPr>
          <a:lstStyle/>
          <a:p>
            <a:pPr>
              <a:lnSpc>
                <a:spcPct val="150000"/>
              </a:lnSpc>
            </a:pPr>
            <a:r>
              <a:rPr lang="en-US" b="0" i="0" dirty="0">
                <a:effectLst/>
                <a:latin typeface="Segoe UI" panose="020B0502040204020203" pitchFamily="34" charset="0"/>
              </a:rPr>
              <a:t>MHC’s grantees are required to participate in monitoring and reporting on the performance of their funded programs, including those implemented by:</a:t>
            </a:r>
          </a:p>
          <a:p>
            <a:pPr>
              <a:buFont typeface="Wingdings" panose="05000000000000000000" pitchFamily="2" charset="2"/>
              <a:buChar char="q"/>
            </a:pPr>
            <a:r>
              <a:rPr lang="en-US" b="0" i="0" dirty="0">
                <a:effectLst/>
                <a:latin typeface="Segoe UI" panose="020B0502040204020203" pitchFamily="34" charset="0"/>
              </a:rPr>
              <a:t>Direct service providers</a:t>
            </a:r>
          </a:p>
          <a:p>
            <a:pPr>
              <a:buFont typeface="Wingdings" panose="05000000000000000000" pitchFamily="2" charset="2"/>
              <a:buChar char="q"/>
            </a:pPr>
            <a:r>
              <a:rPr lang="en-US" b="0" i="0" dirty="0">
                <a:effectLst/>
                <a:latin typeface="Segoe UI" panose="020B0502040204020203" pitchFamily="34" charset="0"/>
              </a:rPr>
              <a:t> </a:t>
            </a:r>
            <a:r>
              <a:rPr lang="en-US" dirty="0">
                <a:latin typeface="Segoe UI" panose="020B0502040204020203" pitchFamily="34" charset="0"/>
              </a:rPr>
              <a:t>C</a:t>
            </a:r>
            <a:r>
              <a:rPr lang="en-US" b="0" i="0" dirty="0">
                <a:effectLst/>
                <a:latin typeface="Segoe UI" panose="020B0502040204020203" pitchFamily="34" charset="0"/>
              </a:rPr>
              <a:t>ontractors</a:t>
            </a:r>
            <a:endParaRPr lang="en-US" dirty="0"/>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pic>
        <p:nvPicPr>
          <p:cNvPr id="3" name="Picture 2" descr="A blue and black logo&#10;&#10;Description automatically generated">
            <a:extLst>
              <a:ext uri="{FF2B5EF4-FFF2-40B4-BE49-F238E27FC236}">
                <a16:creationId xmlns:a16="http://schemas.microsoft.com/office/drawing/2014/main" id="{CFFF5F68-FB04-FF85-6F33-420C298783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1050868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FCA9-78CC-F63E-A633-A044425CBB1A}"/>
              </a:ext>
            </a:extLst>
          </p:cNvPr>
          <p:cNvSpPr>
            <a:spLocks noGrp="1"/>
          </p:cNvSpPr>
          <p:nvPr>
            <p:ph type="title"/>
          </p:nvPr>
        </p:nvSpPr>
        <p:spPr/>
        <p:txBody>
          <a:bodyPr/>
          <a:lstStyle/>
          <a:p>
            <a:r>
              <a:rPr lang="en-US" dirty="0"/>
              <a:t>Grantee Monitoring Overview </a:t>
            </a:r>
          </a:p>
        </p:txBody>
      </p:sp>
      <p:sp>
        <p:nvSpPr>
          <p:cNvPr id="9" name="Content Placeholder 8">
            <a:extLst>
              <a:ext uri="{FF2B5EF4-FFF2-40B4-BE49-F238E27FC236}">
                <a16:creationId xmlns:a16="http://schemas.microsoft.com/office/drawing/2014/main" id="{A33B6677-B49E-2879-0A8D-B61EA4A6A22F}"/>
              </a:ext>
            </a:extLst>
          </p:cNvPr>
          <p:cNvSpPr>
            <a:spLocks noGrp="1"/>
          </p:cNvSpPr>
          <p:nvPr>
            <p:ph sz="half" idx="1"/>
          </p:nvPr>
        </p:nvSpPr>
        <p:spPr>
          <a:xfrm>
            <a:off x="899087" y="2591139"/>
            <a:ext cx="4663440" cy="3767328"/>
          </a:xfrm>
        </p:spPr>
        <p:txBody>
          <a:bodyPr>
            <a:normAutofit/>
          </a:bodyPr>
          <a:lstStyle/>
          <a:p>
            <a:pPr algn="l" rtl="0">
              <a:lnSpc>
                <a:spcPct val="110000"/>
              </a:lnSpc>
              <a:buFont typeface="Wingdings" panose="05000000000000000000" pitchFamily="2" charset="2"/>
              <a:buChar char="q"/>
            </a:pPr>
            <a:r>
              <a:rPr lang="en-US" dirty="0">
                <a:latin typeface="Segoe UI" panose="020B0502040204020203" pitchFamily="34" charset="0"/>
              </a:rPr>
              <a:t> MHC’s grantees are expected to </a:t>
            </a:r>
            <a:r>
              <a:rPr lang="en-US" b="1" dirty="0">
                <a:latin typeface="Segoe UI" panose="020B0502040204020203" pitchFamily="34" charset="0"/>
              </a:rPr>
              <a:t>make ALL program records</a:t>
            </a:r>
            <a:br>
              <a:rPr lang="en-US" b="1" dirty="0">
                <a:latin typeface="Segoe UI" panose="020B0502040204020203" pitchFamily="34" charset="0"/>
              </a:rPr>
            </a:br>
            <a:r>
              <a:rPr lang="en-US" b="1" dirty="0">
                <a:latin typeface="Segoe UI" panose="020B0502040204020203" pitchFamily="34" charset="0"/>
              </a:rPr>
              <a:t>available to MHC</a:t>
            </a:r>
            <a:r>
              <a:rPr lang="en-US" dirty="0">
                <a:latin typeface="Segoe UI" panose="020B0502040204020203" pitchFamily="34" charset="0"/>
              </a:rPr>
              <a:t> for, and to</a:t>
            </a:r>
            <a:br>
              <a:rPr lang="en-US" dirty="0">
                <a:latin typeface="Segoe UI" panose="020B0502040204020203" pitchFamily="34" charset="0"/>
              </a:rPr>
            </a:br>
            <a:r>
              <a:rPr lang="en-US" dirty="0">
                <a:latin typeface="Segoe UI" panose="020B0502040204020203" pitchFamily="34" charset="0"/>
              </a:rPr>
              <a:t>participate in, regular monitoring</a:t>
            </a:r>
            <a:br>
              <a:rPr lang="en-US" dirty="0">
                <a:latin typeface="Segoe UI" panose="020B0502040204020203" pitchFamily="34" charset="0"/>
              </a:rPr>
            </a:br>
            <a:r>
              <a:rPr lang="en-US" dirty="0">
                <a:latin typeface="Segoe UI" panose="020B0502040204020203" pitchFamily="34" charset="0"/>
              </a:rPr>
              <a:t>events.</a:t>
            </a:r>
          </a:p>
        </p:txBody>
      </p:sp>
      <p:sp>
        <p:nvSpPr>
          <p:cNvPr id="3" name="Content Placeholder 2">
            <a:extLst>
              <a:ext uri="{FF2B5EF4-FFF2-40B4-BE49-F238E27FC236}">
                <a16:creationId xmlns:a16="http://schemas.microsoft.com/office/drawing/2014/main" id="{25BBFD24-3149-1D46-7656-E4F5330951EA}"/>
              </a:ext>
            </a:extLst>
          </p:cNvPr>
          <p:cNvSpPr>
            <a:spLocks noGrp="1"/>
          </p:cNvSpPr>
          <p:nvPr>
            <p:ph sz="half" idx="2"/>
          </p:nvPr>
        </p:nvSpPr>
        <p:spPr/>
        <p:txBody>
          <a:bodyPr>
            <a:normAutofit/>
          </a:bodyPr>
          <a:lstStyle/>
          <a:p>
            <a:endParaRPr lang="en-US" b="0" i="0" dirty="0">
              <a:effectLst/>
              <a:latin typeface="Segoe UI" panose="020B0502040204020203" pitchFamily="34" charset="0"/>
            </a:endParaRPr>
          </a:p>
          <a:p>
            <a:endParaRPr lang="en-US" dirty="0"/>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pic>
        <p:nvPicPr>
          <p:cNvPr id="6" name="Picture 5" descr="Pastel workspace setup">
            <a:extLst>
              <a:ext uri="{FF2B5EF4-FFF2-40B4-BE49-F238E27FC236}">
                <a16:creationId xmlns:a16="http://schemas.microsoft.com/office/drawing/2014/main" id="{FCEFB182-26EE-E718-0FAC-A71CF44D59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7295" y="1815556"/>
            <a:ext cx="5561046" cy="4292082"/>
          </a:xfrm>
          <a:prstGeom prst="rect">
            <a:avLst/>
          </a:prstGeom>
        </p:spPr>
      </p:pic>
      <p:pic>
        <p:nvPicPr>
          <p:cNvPr id="5" name="Picture 4" descr="A blue and black logo&#10;&#10;Description automatically generated">
            <a:extLst>
              <a:ext uri="{FF2B5EF4-FFF2-40B4-BE49-F238E27FC236}">
                <a16:creationId xmlns:a16="http://schemas.microsoft.com/office/drawing/2014/main" id="{1C4450CA-2F81-B11B-4AA3-00F6F244D1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3555381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33B6677-B49E-2879-0A8D-B61EA4A6A22F}"/>
              </a:ext>
            </a:extLst>
          </p:cNvPr>
          <p:cNvSpPr>
            <a:spLocks noGrp="1"/>
          </p:cNvSpPr>
          <p:nvPr>
            <p:ph idx="1"/>
          </p:nvPr>
        </p:nvSpPr>
        <p:spPr>
          <a:xfrm>
            <a:off x="676656" y="1232900"/>
            <a:ext cx="10753725" cy="4544966"/>
          </a:xfrm>
        </p:spPr>
        <p:txBody>
          <a:bodyPr>
            <a:normAutofit/>
          </a:bodyPr>
          <a:lstStyle/>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8D21DF82-57D3-3912-9150-52EA1DEE0021}"/>
              </a:ext>
            </a:extLst>
          </p:cNvPr>
          <p:cNvPicPr>
            <a:picLocks noChangeAspect="1"/>
          </p:cNvPicPr>
          <p:nvPr/>
        </p:nvPicPr>
        <p:blipFill>
          <a:blip r:embed="rId3"/>
          <a:stretch>
            <a:fillRect/>
          </a:stretch>
        </p:blipFill>
        <p:spPr>
          <a:xfrm>
            <a:off x="11368341" y="6014013"/>
            <a:ext cx="646232" cy="688908"/>
          </a:xfrm>
          <a:prstGeom prst="rect">
            <a:avLst/>
          </a:prstGeom>
        </p:spPr>
      </p:pic>
      <p:graphicFrame>
        <p:nvGraphicFramePr>
          <p:cNvPr id="3" name="Diagram 2">
            <a:extLst>
              <a:ext uri="{FF2B5EF4-FFF2-40B4-BE49-F238E27FC236}">
                <a16:creationId xmlns:a16="http://schemas.microsoft.com/office/drawing/2014/main" id="{27524450-E703-46EC-BF2F-EBDECECFD48D}"/>
              </a:ext>
            </a:extLst>
          </p:cNvPr>
          <p:cNvGraphicFramePr/>
          <p:nvPr>
            <p:extLst>
              <p:ext uri="{D42A27DB-BD31-4B8C-83A1-F6EECF244321}">
                <p14:modId xmlns:p14="http://schemas.microsoft.com/office/powerpoint/2010/main" val="178427366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Arrow: Up 4">
            <a:extLst>
              <a:ext uri="{FF2B5EF4-FFF2-40B4-BE49-F238E27FC236}">
                <a16:creationId xmlns:a16="http://schemas.microsoft.com/office/drawing/2014/main" id="{F66A851F-578D-E32B-9067-61FF41B0AD93}"/>
              </a:ext>
            </a:extLst>
          </p:cNvPr>
          <p:cNvSpPr/>
          <p:nvPr/>
        </p:nvSpPr>
        <p:spPr>
          <a:xfrm>
            <a:off x="10819773" y="866018"/>
            <a:ext cx="871684" cy="512596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2" name="TextBox 1">
            <a:extLst>
              <a:ext uri="{FF2B5EF4-FFF2-40B4-BE49-F238E27FC236}">
                <a16:creationId xmlns:a16="http://schemas.microsoft.com/office/drawing/2014/main" id="{2D34B638-10AC-8270-6427-6B816D480FCB}"/>
              </a:ext>
            </a:extLst>
          </p:cNvPr>
          <p:cNvSpPr txBox="1"/>
          <p:nvPr/>
        </p:nvSpPr>
        <p:spPr>
          <a:xfrm rot="5400000">
            <a:off x="10783733" y="3160000"/>
            <a:ext cx="1093889" cy="369332"/>
          </a:xfrm>
          <a:prstGeom prst="rect">
            <a:avLst/>
          </a:prstGeom>
          <a:noFill/>
        </p:spPr>
        <p:txBody>
          <a:bodyPr wrap="none" rtlCol="0">
            <a:spAutoFit/>
          </a:bodyPr>
          <a:lstStyle/>
          <a:p>
            <a:r>
              <a:rPr lang="en-US" b="1" dirty="0">
                <a:solidFill>
                  <a:schemeClr val="bg1"/>
                </a:solidFill>
              </a:rPr>
              <a:t>Reporting</a:t>
            </a:r>
          </a:p>
        </p:txBody>
      </p:sp>
      <p:pic>
        <p:nvPicPr>
          <p:cNvPr id="6" name="Picture 5" descr="A blue and black logo&#10;&#10;Description automatically generated">
            <a:extLst>
              <a:ext uri="{FF2B5EF4-FFF2-40B4-BE49-F238E27FC236}">
                <a16:creationId xmlns:a16="http://schemas.microsoft.com/office/drawing/2014/main" id="{EEA8D078-DA75-F4DA-0D7C-09630A39ED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5054" y="6092892"/>
            <a:ext cx="1632405" cy="652962"/>
          </a:xfrm>
          <a:prstGeom prst="rect">
            <a:avLst/>
          </a:prstGeom>
        </p:spPr>
      </p:pic>
    </p:spTree>
    <p:extLst>
      <p:ext uri="{BB962C8B-B14F-4D97-AF65-F5344CB8AC3E}">
        <p14:creationId xmlns:p14="http://schemas.microsoft.com/office/powerpoint/2010/main" val="124122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B4919-40F3-2F0C-6992-A04973442FC5}"/>
              </a:ext>
            </a:extLst>
          </p:cNvPr>
          <p:cNvSpPr>
            <a:spLocks noGrp="1"/>
          </p:cNvSpPr>
          <p:nvPr>
            <p:ph type="title"/>
          </p:nvPr>
        </p:nvSpPr>
        <p:spPr/>
        <p:txBody>
          <a:bodyPr/>
          <a:lstStyle/>
          <a:p>
            <a:r>
              <a:rPr lang="en-US" dirty="0"/>
              <a:t>Process &amp; Outcomes</a:t>
            </a:r>
          </a:p>
        </p:txBody>
      </p:sp>
      <p:graphicFrame>
        <p:nvGraphicFramePr>
          <p:cNvPr id="4" name="Content Placeholder 3">
            <a:extLst>
              <a:ext uri="{FF2B5EF4-FFF2-40B4-BE49-F238E27FC236}">
                <a16:creationId xmlns:a16="http://schemas.microsoft.com/office/drawing/2014/main" id="{A30D67ED-6982-9E4F-25EA-74ECC268998D}"/>
              </a:ext>
            </a:extLst>
          </p:cNvPr>
          <p:cNvGraphicFramePr>
            <a:graphicFrameLocks noGrp="1"/>
          </p:cNvGraphicFramePr>
          <p:nvPr>
            <p:ph idx="1"/>
            <p:extLst>
              <p:ext uri="{D42A27DB-BD31-4B8C-83A1-F6EECF244321}">
                <p14:modId xmlns:p14="http://schemas.microsoft.com/office/powerpoint/2010/main" val="163710921"/>
              </p:ext>
            </p:extLst>
          </p:nvPr>
        </p:nvGraphicFramePr>
        <p:xfrm>
          <a:off x="657224" y="2475253"/>
          <a:ext cx="10753725" cy="2341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0341752"/>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10402</TotalTime>
  <Words>2366</Words>
  <Application>Microsoft Office PowerPoint</Application>
  <PresentationFormat>Widescreen</PresentationFormat>
  <Paragraphs>356</Paragraphs>
  <Slides>47</Slides>
  <Notes>30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9" baseType="lpstr">
      <vt:lpstr>Arial</vt:lpstr>
      <vt:lpstr>Calibri</vt:lpstr>
      <vt:lpstr>Calibri Light</vt:lpstr>
      <vt:lpstr>Franklin Gothic Book</vt:lpstr>
      <vt:lpstr>Franklin Gothic Medium</vt:lpstr>
      <vt:lpstr>Georgia Pro Cond Black</vt:lpstr>
      <vt:lpstr>Open Sans</vt:lpstr>
      <vt:lpstr>Segoe UI</vt:lpstr>
      <vt:lpstr>Times New Roman</vt:lpstr>
      <vt:lpstr>Wingdings</vt:lpstr>
      <vt:lpstr>Metropolitan</vt:lpstr>
      <vt:lpstr>Worksheet</vt:lpstr>
      <vt:lpstr>PowerPoint Presentation</vt:lpstr>
      <vt:lpstr>PowerPoint Presentation</vt:lpstr>
      <vt:lpstr>Objectives </vt:lpstr>
      <vt:lpstr>Outline</vt:lpstr>
      <vt:lpstr>Grantee Monitoring Overview </vt:lpstr>
      <vt:lpstr>Grantee Monitoring Overview </vt:lpstr>
      <vt:lpstr>Grantee Monitoring Overview </vt:lpstr>
      <vt:lpstr>PowerPoint Presentation</vt:lpstr>
      <vt:lpstr>Process &amp; Outcomes</vt:lpstr>
      <vt:lpstr>Process &amp;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Monitoring Prep </vt:lpstr>
      <vt:lpstr>Universal Federal Program Requirements</vt:lpstr>
      <vt:lpstr>Allowable, Reasonable, and Appropriate </vt:lpstr>
      <vt:lpstr>Saff, Indirect Cost, Admin</vt:lpstr>
      <vt:lpstr>Disposition Form </vt:lpstr>
      <vt:lpstr>Street Outreach (SO)</vt:lpstr>
      <vt:lpstr>Shelter</vt:lpstr>
      <vt:lpstr>Rapid Rehousing </vt:lpstr>
      <vt:lpstr>Rapid Rehousing </vt:lpstr>
      <vt:lpstr>Homeless Prevention </vt:lpstr>
      <vt:lpstr>Homeless Prevention </vt:lpstr>
      <vt:lpstr>HMIS</vt:lpstr>
      <vt:lpstr>Monitoring Tools</vt:lpstr>
      <vt:lpstr>Additional monitoring tools </vt:lpstr>
      <vt:lpstr>Program Policy and Procedures  </vt:lpstr>
      <vt:lpstr>Closeout Process</vt:lpstr>
      <vt:lpstr>Closeout Checklist </vt:lpstr>
      <vt:lpstr>Certificate of Completion</vt:lpstr>
      <vt:lpstr>ESG Report</vt:lpstr>
      <vt:lpstr>Agreement to Closeout</vt:lpstr>
      <vt:lpstr>Outstanding Claimants</vt:lpstr>
      <vt:lpstr>PowerPoint Presentation</vt:lpstr>
      <vt:lpstr>PowerPoint Presentation</vt:lpstr>
      <vt:lpstr>Contact:  Fredrick Davis     601-718-4657 Fredrick.davis@mshc.com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Tamara Stewart</dc:creator>
  <cp:lastModifiedBy>Brittany Sistrunk</cp:lastModifiedBy>
  <cp:revision>28</cp:revision>
  <dcterms:created xsi:type="dcterms:W3CDTF">2023-07-24T14:15:21Z</dcterms:created>
  <dcterms:modified xsi:type="dcterms:W3CDTF">2024-01-30T18:51:11Z</dcterms:modified>
</cp:coreProperties>
</file>